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147483643" r:id="rId2"/>
    <p:sldId id="256" r:id="rId3"/>
    <p:sldId id="2147483646" r:id="rId4"/>
    <p:sldId id="2147379892" r:id="rId5"/>
    <p:sldId id="2147379905" r:id="rId6"/>
    <p:sldId id="2147379901" r:id="rId7"/>
    <p:sldId id="2147483647" r:id="rId8"/>
    <p:sldId id="2147483645" r:id="rId9"/>
    <p:sldId id="2147379908" r:id="rId10"/>
    <p:sldId id="258" r:id="rId11"/>
    <p:sldId id="2147379893" r:id="rId12"/>
    <p:sldId id="257" r:id="rId13"/>
    <p:sldId id="25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7F7F7F"/>
    <a:srgbClr val="DAB159"/>
    <a:srgbClr val="FFE699"/>
    <a:srgbClr val="DBAA33"/>
    <a:srgbClr val="E1A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0C775-3BE5-42F8-B9F1-3CA20DB3061F}" v="731" dt="2025-01-22T02:46:54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 autoAdjust="0"/>
    <p:restoredTop sz="94207" autoAdjust="0"/>
  </p:normalViewPr>
  <p:slideViewPr>
    <p:cSldViewPr snapToGrid="0">
      <p:cViewPr varScale="1">
        <p:scale>
          <a:sx n="80" d="100"/>
          <a:sy n="80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g, Nancy" userId="2e38f130-956d-425b-8d6b-1b76a544cfdd" providerId="ADAL" clId="{A8B713FC-A19B-4A6F-A52E-BC9A42EDCE16}"/>
    <pc:docChg chg="undo redo custSel addSld delSld modSld sldOrd modMainMaster">
      <pc:chgData name="Jiang, Nancy" userId="2e38f130-956d-425b-8d6b-1b76a544cfdd" providerId="ADAL" clId="{A8B713FC-A19B-4A6F-A52E-BC9A42EDCE16}" dt="2024-06-11T09:56:04.117" v="1953"/>
      <pc:docMkLst>
        <pc:docMk/>
      </pc:docMkLst>
      <pc:sldChg chg="del">
        <pc:chgData name="Jiang, Nancy" userId="2e38f130-956d-425b-8d6b-1b76a544cfdd" providerId="ADAL" clId="{A8B713FC-A19B-4A6F-A52E-BC9A42EDCE16}" dt="2024-06-05T10:37:59.411" v="0" actId="47"/>
        <pc:sldMkLst>
          <pc:docMk/>
          <pc:sldMk cId="2706911138" sldId="256"/>
        </pc:sldMkLst>
      </pc:sldChg>
      <pc:sldChg chg="add del ord">
        <pc:chgData name="Jiang, Nancy" userId="2e38f130-956d-425b-8d6b-1b76a544cfdd" providerId="ADAL" clId="{A8B713FC-A19B-4A6F-A52E-BC9A42EDCE16}" dt="2024-06-11T04:22:52.650" v="1795"/>
        <pc:sldMkLst>
          <pc:docMk/>
          <pc:sldMk cId="829271469" sldId="261"/>
        </pc:sldMkLst>
      </pc:sldChg>
      <pc:sldChg chg="add">
        <pc:chgData name="Jiang, Nancy" userId="2e38f130-956d-425b-8d6b-1b76a544cfdd" providerId="ADAL" clId="{A8B713FC-A19B-4A6F-A52E-BC9A42EDCE16}" dt="2024-06-06T10:12:09.514" v="1262"/>
        <pc:sldMkLst>
          <pc:docMk/>
          <pc:sldMk cId="178678643" sldId="2147471524"/>
        </pc:sldMkLst>
      </pc:sldChg>
      <pc:sldChg chg="add del">
        <pc:chgData name="Jiang, Nancy" userId="2e38f130-956d-425b-8d6b-1b76a544cfdd" providerId="ADAL" clId="{A8B713FC-A19B-4A6F-A52E-BC9A42EDCE16}" dt="2024-06-06T02:45:41.418" v="484"/>
        <pc:sldMkLst>
          <pc:docMk/>
          <pc:sldMk cId="433683680" sldId="2147471529"/>
        </pc:sldMkLst>
      </pc:sldChg>
      <pc:sldChg chg="addSp delSp modSp mod ord modClrScheme chgLayout">
        <pc:chgData name="Jiang, Nancy" userId="2e38f130-956d-425b-8d6b-1b76a544cfdd" providerId="ADAL" clId="{A8B713FC-A19B-4A6F-A52E-BC9A42EDCE16}" dt="2024-06-06T03:32:52.170" v="669"/>
        <pc:sldMkLst>
          <pc:docMk/>
          <pc:sldMk cId="700467039" sldId="2147471534"/>
        </pc:sldMkLst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700467039" sldId="2147471534"/>
            <ac:spMk id="7" creationId="{169C8A96-6F23-9CCE-E274-3BB7A5259B93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700467039" sldId="2147471534"/>
            <ac:spMk id="9" creationId="{42943774-6DC0-2C17-7FB9-D412CF17A4CD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700467039" sldId="2147471534"/>
            <ac:spMk id="13" creationId="{DACC6158-A8A5-FACF-7138-2F23A4989980}"/>
          </ac:spMkLst>
        </pc:spChg>
      </pc:sldChg>
      <pc:sldChg chg="addSp delSp modSp mod modClrScheme chgLayout">
        <pc:chgData name="Jiang, Nancy" userId="2e38f130-956d-425b-8d6b-1b76a544cfdd" providerId="ADAL" clId="{A8B713FC-A19B-4A6F-A52E-BC9A42EDCE16}" dt="2024-06-07T03:27:20.947" v="1308" actId="20577"/>
        <pc:sldMkLst>
          <pc:docMk/>
          <pc:sldMk cId="3036942391" sldId="2147483636"/>
        </pc:sldMkLst>
        <pc:spChg chg="add mod">
          <ac:chgData name="Jiang, Nancy" userId="2e38f130-956d-425b-8d6b-1b76a544cfdd" providerId="ADAL" clId="{A8B713FC-A19B-4A6F-A52E-BC9A42EDCE16}" dt="2024-06-07T03:27:20.947" v="1308" actId="20577"/>
          <ac:spMkLst>
            <pc:docMk/>
            <pc:sldMk cId="3036942391" sldId="2147483636"/>
            <ac:spMk id="2" creationId="{139ECB28-A032-B591-E29D-A6E366C978D6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3036942391" sldId="2147483636"/>
            <ac:spMk id="2" creationId="{67D4E283-6102-6020-24C5-03E10E5BBCCF}"/>
          </ac:spMkLst>
        </pc:spChg>
        <pc:spChg chg="del mod ord">
          <ac:chgData name="Jiang, Nancy" userId="2e38f130-956d-425b-8d6b-1b76a544cfdd" providerId="ADAL" clId="{A8B713FC-A19B-4A6F-A52E-BC9A42EDCE16}" dt="2024-06-06T02:47:40.089" v="502" actId="478"/>
          <ac:spMkLst>
            <pc:docMk/>
            <pc:sldMk cId="3036942391" sldId="2147483636"/>
            <ac:spMk id="3" creationId="{9067100D-C4EA-1C45-613E-44071A34F226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4" creationId="{9A470A95-BCCE-E590-B728-677C8803E36A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6" creationId="{3A41E97A-6789-2BA9-BDBB-D997EC2CFC34}"/>
          </ac:spMkLst>
        </pc:spChg>
        <pc:spChg chg="mod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9" creationId="{3365A117-7E4F-D51E-9395-DD217F8CB354}"/>
          </ac:spMkLst>
        </pc:spChg>
        <pc:spChg chg="mod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12" creationId="{E3F9B687-E5A9-A26D-A0B3-DE7BCE9399B9}"/>
          </ac:spMkLst>
        </pc:spChg>
        <pc:spChg chg="mod">
          <ac:chgData name="Jiang, Nancy" userId="2e38f130-956d-425b-8d6b-1b76a544cfdd" providerId="ADAL" clId="{A8B713FC-A19B-4A6F-A52E-BC9A42EDCE16}" dt="2024-06-06T06:08:28.689" v="1261" actId="20577"/>
          <ac:spMkLst>
            <pc:docMk/>
            <pc:sldMk cId="3036942391" sldId="2147483636"/>
            <ac:spMk id="15" creationId="{0AAA97BA-4D5B-B90C-54FD-356B737ACE60}"/>
          </ac:spMkLst>
        </pc:spChg>
        <pc:spChg chg="mod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18" creationId="{E20AF2AB-1635-9037-99D0-044A232C0D16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20" creationId="{60CAB3EC-635E-ED23-9CC7-B2BD310BE66C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21" creationId="{CBFBF907-C901-C383-A738-6613FA4857F4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22" creationId="{DD77400F-0191-0D36-0120-0343E5572F7E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23" creationId="{794E2DFE-8DF4-0CC2-82C5-A80CC9C1473D}"/>
          </ac:spMkLst>
        </pc:spChg>
        <pc:spChg chg="mod ord">
          <ac:chgData name="Jiang, Nancy" userId="2e38f130-956d-425b-8d6b-1b76a544cfdd" providerId="ADAL" clId="{A8B713FC-A19B-4A6F-A52E-BC9A42EDCE16}" dt="2024-06-06T02:46:16.890" v="494" actId="1035"/>
          <ac:spMkLst>
            <pc:docMk/>
            <pc:sldMk cId="3036942391" sldId="2147483636"/>
            <ac:spMk id="28" creationId="{21256DBB-516A-BD44-742A-6FCC3B6EA1B1}"/>
          </ac:spMkLst>
        </pc:spChg>
        <pc:spChg chg="mod">
          <ac:chgData name="Jiang, Nancy" userId="2e38f130-956d-425b-8d6b-1b76a544cfdd" providerId="ADAL" clId="{A8B713FC-A19B-4A6F-A52E-BC9A42EDCE16}" dt="2024-06-06T02:46:42.129" v="497" actId="1076"/>
          <ac:spMkLst>
            <pc:docMk/>
            <pc:sldMk cId="3036942391" sldId="2147483636"/>
            <ac:spMk id="30" creationId="{52F03DA7-DDCB-6A7A-15EC-8080F238D27B}"/>
          </ac:spMkLst>
        </pc:spChg>
        <pc:spChg chg="mod topLvl">
          <ac:chgData name="Jiang, Nancy" userId="2e38f130-956d-425b-8d6b-1b76a544cfdd" providerId="ADAL" clId="{A8B713FC-A19B-4A6F-A52E-BC9A42EDCE16}" dt="2024-06-07T03:26:59.817" v="1291" actId="552"/>
          <ac:spMkLst>
            <pc:docMk/>
            <pc:sldMk cId="3036942391" sldId="2147483636"/>
            <ac:spMk id="31" creationId="{FBD2727F-0C6D-933E-DAAB-034F590CE5F0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32" creationId="{5FE2F5C1-F1B4-A72E-328E-CDE93CAC6858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33" creationId="{0398BAC0-9568-51BE-184C-AA32C74CDEAF}"/>
          </ac:spMkLst>
        </pc:spChg>
        <pc:spChg chg="mod topLvl">
          <ac:chgData name="Jiang, Nancy" userId="2e38f130-956d-425b-8d6b-1b76a544cfdd" providerId="ADAL" clId="{A8B713FC-A19B-4A6F-A52E-BC9A42EDCE16}" dt="2024-06-07T03:26:59.817" v="1291" actId="552"/>
          <ac:spMkLst>
            <pc:docMk/>
            <pc:sldMk cId="3036942391" sldId="2147483636"/>
            <ac:spMk id="34" creationId="{5BD0481A-2CCE-6BEB-C5F4-3BBAFB56821C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39" creationId="{13649747-3486-1E46-6C6E-C0ADED3A7BF9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3036942391" sldId="2147483636"/>
            <ac:spMk id="40" creationId="{5DC56989-4051-CAE6-9329-165996B8D5DC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44" creationId="{0BED747F-DA9E-C408-AB8B-DBD36A1C771D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47" creationId="{A21DA45A-E52E-789A-A73E-CE581AF011BB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48" creationId="{62F58725-6CCC-2C5A-DE37-C5D4D92CF964}"/>
          </ac:spMkLst>
        </pc:spChg>
        <pc:spChg chg="mod topLvl">
          <ac:chgData name="Jiang, Nancy" userId="2e38f130-956d-425b-8d6b-1b76a544cfdd" providerId="ADAL" clId="{A8B713FC-A19B-4A6F-A52E-BC9A42EDCE16}" dt="2024-06-06T02:42:38.582" v="472" actId="165"/>
          <ac:spMkLst>
            <pc:docMk/>
            <pc:sldMk cId="3036942391" sldId="2147483636"/>
            <ac:spMk id="49" creationId="{0E75EDF6-F970-6E0F-5832-5CE7B4A2F7BE}"/>
          </ac:spMkLst>
        </pc:spChg>
        <pc:spChg chg="mod topLvl">
          <ac:chgData name="Jiang, Nancy" userId="2e38f130-956d-425b-8d6b-1b76a544cfdd" providerId="ADAL" clId="{A8B713FC-A19B-4A6F-A52E-BC9A42EDCE16}" dt="2024-06-06T02:47:31.553" v="501" actId="5793"/>
          <ac:spMkLst>
            <pc:docMk/>
            <pc:sldMk cId="3036942391" sldId="2147483636"/>
            <ac:spMk id="52" creationId="{89FF3320-3FEB-4DE7-34F0-2EED3038739D}"/>
          </ac:spMkLst>
        </pc:spChg>
        <pc:grpChg chg="mod topLvl">
          <ac:chgData name="Jiang, Nancy" userId="2e38f130-956d-425b-8d6b-1b76a544cfdd" providerId="ADAL" clId="{A8B713FC-A19B-4A6F-A52E-BC9A42EDCE16}" dt="2024-06-06T02:42:38.582" v="472" actId="165"/>
          <ac:grpSpMkLst>
            <pc:docMk/>
            <pc:sldMk cId="3036942391" sldId="2147483636"/>
            <ac:grpSpMk id="8" creationId="{1A13556C-DABA-0BD3-FB0C-97117C3C0A80}"/>
          </ac:grpSpMkLst>
        </pc:grpChg>
        <pc:grpChg chg="mod topLvl">
          <ac:chgData name="Jiang, Nancy" userId="2e38f130-956d-425b-8d6b-1b76a544cfdd" providerId="ADAL" clId="{A8B713FC-A19B-4A6F-A52E-BC9A42EDCE16}" dt="2024-06-06T02:42:38.582" v="472" actId="165"/>
          <ac:grpSpMkLst>
            <pc:docMk/>
            <pc:sldMk cId="3036942391" sldId="2147483636"/>
            <ac:grpSpMk id="11" creationId="{EFAF5F59-55B2-2808-F69F-2E9D2445874D}"/>
          </ac:grpSpMkLst>
        </pc:grpChg>
        <pc:grpChg chg="mod topLvl">
          <ac:chgData name="Jiang, Nancy" userId="2e38f130-956d-425b-8d6b-1b76a544cfdd" providerId="ADAL" clId="{A8B713FC-A19B-4A6F-A52E-BC9A42EDCE16}" dt="2024-06-06T02:42:38.582" v="472" actId="165"/>
          <ac:grpSpMkLst>
            <pc:docMk/>
            <pc:sldMk cId="3036942391" sldId="2147483636"/>
            <ac:grpSpMk id="14" creationId="{7863FACE-61FB-4B07-6820-2D9FE8C77F3F}"/>
          </ac:grpSpMkLst>
        </pc:grpChg>
        <pc:grpChg chg="mod topLvl">
          <ac:chgData name="Jiang, Nancy" userId="2e38f130-956d-425b-8d6b-1b76a544cfdd" providerId="ADAL" clId="{A8B713FC-A19B-4A6F-A52E-BC9A42EDCE16}" dt="2024-06-06T02:42:38.582" v="472" actId="165"/>
          <ac:grpSpMkLst>
            <pc:docMk/>
            <pc:sldMk cId="3036942391" sldId="2147483636"/>
            <ac:grpSpMk id="17" creationId="{946FC0A9-A1F6-346D-A10E-2F061803FAC3}"/>
          </ac:grpSpMkLst>
        </pc:grpChg>
        <pc:grpChg chg="del mod">
          <ac:chgData name="Jiang, Nancy" userId="2e38f130-956d-425b-8d6b-1b76a544cfdd" providerId="ADAL" clId="{A8B713FC-A19B-4A6F-A52E-BC9A42EDCE16}" dt="2024-06-06T02:42:38.582" v="472" actId="165"/>
          <ac:grpSpMkLst>
            <pc:docMk/>
            <pc:sldMk cId="3036942391" sldId="2147483636"/>
            <ac:grpSpMk id="36" creationId="{F3E2774D-768F-6ECE-DC00-A530692C02E8}"/>
          </ac:grpSpMkLst>
        </pc:grpChg>
        <pc:picChg chg="mod topLvl">
          <ac:chgData name="Jiang, Nancy" userId="2e38f130-956d-425b-8d6b-1b76a544cfdd" providerId="ADAL" clId="{A8B713FC-A19B-4A6F-A52E-BC9A42EDCE16}" dt="2024-06-06T02:43:08.009" v="481" actId="1036"/>
          <ac:picMkLst>
            <pc:docMk/>
            <pc:sldMk cId="3036942391" sldId="2147483636"/>
            <ac:picMk id="5" creationId="{47AE7641-FF4F-E0F7-316E-FBD56E2B089D}"/>
          </ac:picMkLst>
        </pc:picChg>
        <pc:picChg chg="mod topLvl">
          <ac:chgData name="Jiang, Nancy" userId="2e38f130-956d-425b-8d6b-1b76a544cfdd" providerId="ADAL" clId="{A8B713FC-A19B-4A6F-A52E-BC9A42EDCE16}" dt="2024-06-06T02:43:08.009" v="481" actId="1036"/>
          <ac:picMkLst>
            <pc:docMk/>
            <pc:sldMk cId="3036942391" sldId="2147483636"/>
            <ac:picMk id="7" creationId="{F27627F7-73DA-3A23-BF23-8AF145BE01BB}"/>
          </ac:picMkLst>
        </pc:picChg>
        <pc:picChg chg="mod topLvl">
          <ac:chgData name="Jiang, Nancy" userId="2e38f130-956d-425b-8d6b-1b76a544cfdd" providerId="ADAL" clId="{A8B713FC-A19B-4A6F-A52E-BC9A42EDCE16}" dt="2024-06-06T02:43:08.009" v="481" actId="1036"/>
          <ac:picMkLst>
            <pc:docMk/>
            <pc:sldMk cId="3036942391" sldId="2147483636"/>
            <ac:picMk id="27" creationId="{B4EE4E83-9163-3CF7-0A1E-8AD5169D5CC5}"/>
          </ac:picMkLst>
        </pc:picChg>
        <pc:picChg chg="mod topLvl">
          <ac:chgData name="Jiang, Nancy" userId="2e38f130-956d-425b-8d6b-1b76a544cfdd" providerId="ADAL" clId="{A8B713FC-A19B-4A6F-A52E-BC9A42EDCE16}" dt="2024-06-06T02:43:08.009" v="481" actId="1036"/>
          <ac:picMkLst>
            <pc:docMk/>
            <pc:sldMk cId="3036942391" sldId="2147483636"/>
            <ac:picMk id="35" creationId="{2073B5F4-87AA-857B-1D5C-01A2DC361E51}"/>
          </ac:picMkLst>
        </pc:picChg>
        <pc:picChg chg="mod topLvl">
          <ac:chgData name="Jiang, Nancy" userId="2e38f130-956d-425b-8d6b-1b76a544cfdd" providerId="ADAL" clId="{A8B713FC-A19B-4A6F-A52E-BC9A42EDCE16}" dt="2024-06-06T02:43:08.009" v="481" actId="1036"/>
          <ac:picMkLst>
            <pc:docMk/>
            <pc:sldMk cId="3036942391" sldId="2147483636"/>
            <ac:picMk id="38" creationId="{3DD637B1-2784-9DFD-7AF9-C0A4864AFA2F}"/>
          </ac:picMkLst>
        </pc:picChg>
        <pc:picChg chg="add mod">
          <ac:chgData name="Jiang, Nancy" userId="2e38f130-956d-425b-8d6b-1b76a544cfdd" providerId="ADAL" clId="{A8B713FC-A19B-4A6F-A52E-BC9A42EDCE16}" dt="2024-06-06T02:43:08.009" v="481" actId="1036"/>
          <ac:picMkLst>
            <pc:docMk/>
            <pc:sldMk cId="3036942391" sldId="2147483636"/>
            <ac:picMk id="42" creationId="{8B099B73-BA34-F63E-729F-726E40D14AEE}"/>
          </ac:picMkLst>
        </pc:picChg>
        <pc:picChg chg="del">
          <ac:chgData name="Jiang, Nancy" userId="2e38f130-956d-425b-8d6b-1b76a544cfdd" providerId="ADAL" clId="{A8B713FC-A19B-4A6F-A52E-BC9A42EDCE16}" dt="2024-06-06T02:33:11.330" v="388" actId="478"/>
          <ac:picMkLst>
            <pc:docMk/>
            <pc:sldMk cId="3036942391" sldId="2147483636"/>
            <ac:picMk id="46" creationId="{5DDB3CC7-C350-8417-0054-FD7B687610A7}"/>
          </ac:picMkLst>
        </pc:picChg>
        <pc:cxnChg chg="mod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10" creationId="{CE8F57FE-5F86-DF5F-79BC-C24A599B3730}"/>
          </ac:cxnSpMkLst>
        </pc:cxnChg>
        <pc:cxnChg chg="mod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13" creationId="{551ACDC2-7FDE-6578-C7DC-8BF4BD06B6F6}"/>
          </ac:cxnSpMkLst>
        </pc:cxnChg>
        <pc:cxnChg chg="mod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16" creationId="{9FE8871F-A214-4657-A098-0153CD1B7F19}"/>
          </ac:cxnSpMkLst>
        </pc:cxnChg>
        <pc:cxnChg chg="mod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19" creationId="{F33C752D-C6DB-C0AA-F430-374FB1FD5920}"/>
          </ac:cxnSpMkLst>
        </pc:cxnChg>
        <pc:cxnChg chg="mod topLvl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24" creationId="{815C0F57-5E5A-5880-9DF3-EB01209C2B4C}"/>
          </ac:cxnSpMkLst>
        </pc:cxnChg>
        <pc:cxnChg chg="mod topLvl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25" creationId="{3887DDEB-F486-5022-F4A1-D4368875119F}"/>
          </ac:cxnSpMkLst>
        </pc:cxnChg>
        <pc:cxnChg chg="mod topLvl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29" creationId="{3EBA90B0-981D-AFD8-891A-62B0021DE036}"/>
          </ac:cxnSpMkLst>
        </pc:cxnChg>
        <pc:cxnChg chg="mod topLvl">
          <ac:chgData name="Jiang, Nancy" userId="2e38f130-956d-425b-8d6b-1b76a544cfdd" providerId="ADAL" clId="{A8B713FC-A19B-4A6F-A52E-BC9A42EDCE16}" dt="2024-06-06T02:42:38.582" v="472" actId="165"/>
          <ac:cxnSpMkLst>
            <pc:docMk/>
            <pc:sldMk cId="3036942391" sldId="2147483636"/>
            <ac:cxnSpMk id="37" creationId="{A904C4D4-B91F-F6A6-FDB0-46E925ED2C46}"/>
          </ac:cxnSpMkLst>
        </pc:cxnChg>
      </pc:sldChg>
      <pc:sldChg chg="addSp delSp modSp mod modClrScheme chgLayout">
        <pc:chgData name="Jiang, Nancy" userId="2e38f130-956d-425b-8d6b-1b76a544cfdd" providerId="ADAL" clId="{A8B713FC-A19B-4A6F-A52E-BC9A42EDCE16}" dt="2024-06-11T09:56:04.117" v="1953"/>
        <pc:sldMkLst>
          <pc:docMk/>
          <pc:sldMk cId="574732836" sldId="2147483641"/>
        </pc:sldMkLst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574732836" sldId="2147483641"/>
            <ac:spMk id="3" creationId="{26CA6C20-29AE-6962-19ED-E44E8576C5B8}"/>
          </ac:spMkLst>
        </pc:spChg>
        <pc:spChg chg="add mod">
          <ac:chgData name="Jiang, Nancy" userId="2e38f130-956d-425b-8d6b-1b76a544cfdd" providerId="ADAL" clId="{A8B713FC-A19B-4A6F-A52E-BC9A42EDCE16}" dt="2024-06-11T09:56:04.117" v="1953"/>
          <ac:spMkLst>
            <pc:docMk/>
            <pc:sldMk cId="574732836" sldId="2147483641"/>
            <ac:spMk id="3" creationId="{C74A98E8-A252-E015-BFBB-64D0B4AFCA3D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574732836" sldId="2147483641"/>
            <ac:spMk id="4" creationId="{A5954106-6F7D-58A9-871B-0113A2265C51}"/>
          </ac:spMkLst>
        </pc:spChg>
        <pc:spChg chg="add mod">
          <ac:chgData name="Jiang, Nancy" userId="2e38f130-956d-425b-8d6b-1b76a544cfdd" providerId="ADAL" clId="{A8B713FC-A19B-4A6F-A52E-BC9A42EDCE16}" dt="2024-06-11T09:56:04.117" v="1953"/>
          <ac:spMkLst>
            <pc:docMk/>
            <pc:sldMk cId="574732836" sldId="2147483641"/>
            <ac:spMk id="4" creationId="{AB9C5134-4987-3F8D-480B-D2B6D3F361FA}"/>
          </ac:spMkLst>
        </pc:spChg>
        <pc:spChg chg="mod">
          <ac:chgData name="Jiang, Nancy" userId="2e38f130-956d-425b-8d6b-1b76a544cfdd" providerId="ADAL" clId="{A8B713FC-A19B-4A6F-A52E-BC9A42EDCE16}" dt="2024-06-06T03:24:37.854" v="549" actId="2711"/>
          <ac:spMkLst>
            <pc:docMk/>
            <pc:sldMk cId="574732836" sldId="2147483641"/>
            <ac:spMk id="5" creationId="{032C8F9A-129E-4C42-87AA-443B6A6258F4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574732836" sldId="2147483641"/>
            <ac:spMk id="6" creationId="{7AA44B73-B92B-808C-8A4D-769B06EA078A}"/>
          </ac:spMkLst>
        </pc:spChg>
        <pc:spChg chg="mod">
          <ac:chgData name="Jiang, Nancy" userId="2e38f130-956d-425b-8d6b-1b76a544cfdd" providerId="ADAL" clId="{A8B713FC-A19B-4A6F-A52E-BC9A42EDCE16}" dt="2024-06-06T05:06:22.711" v="1201" actId="20577"/>
          <ac:spMkLst>
            <pc:docMk/>
            <pc:sldMk cId="574732836" sldId="2147483641"/>
            <ac:spMk id="22" creationId="{1A123C25-B784-8230-6A0B-307082A5B2D6}"/>
          </ac:spMkLst>
        </pc:spChg>
        <pc:spChg chg="mod">
          <ac:chgData name="Jiang, Nancy" userId="2e38f130-956d-425b-8d6b-1b76a544cfdd" providerId="ADAL" clId="{A8B713FC-A19B-4A6F-A52E-BC9A42EDCE16}" dt="2024-06-06T03:24:37.854" v="549" actId="2711"/>
          <ac:spMkLst>
            <pc:docMk/>
            <pc:sldMk cId="574732836" sldId="2147483641"/>
            <ac:spMk id="65" creationId="{484E0640-1A1E-6555-1A18-FD7BBEBB30A8}"/>
          </ac:spMkLst>
        </pc:spChg>
        <pc:spChg chg="mod">
          <ac:chgData name="Jiang, Nancy" userId="2e38f130-956d-425b-8d6b-1b76a544cfdd" providerId="ADAL" clId="{A8B713FC-A19B-4A6F-A52E-BC9A42EDCE16}" dt="2024-06-07T05:22:16.294" v="1754" actId="1037"/>
          <ac:spMkLst>
            <pc:docMk/>
            <pc:sldMk cId="574732836" sldId="2147483641"/>
            <ac:spMk id="75" creationId="{3FFB3C41-42D6-F3F4-5DAB-B8E9E1AFE319}"/>
          </ac:spMkLst>
        </pc:spChg>
        <pc:spChg chg="mod">
          <ac:chgData name="Jiang, Nancy" userId="2e38f130-956d-425b-8d6b-1b76a544cfdd" providerId="ADAL" clId="{A8B713FC-A19B-4A6F-A52E-BC9A42EDCE16}" dt="2024-06-07T05:22:16.294" v="1754" actId="1037"/>
          <ac:spMkLst>
            <pc:docMk/>
            <pc:sldMk cId="574732836" sldId="2147483641"/>
            <ac:spMk id="76" creationId="{43D96FE6-29E5-CE71-A19D-8E7120ECFF1E}"/>
          </ac:spMkLst>
        </pc:spChg>
        <pc:spChg chg="mod">
          <ac:chgData name="Jiang, Nancy" userId="2e38f130-956d-425b-8d6b-1b76a544cfdd" providerId="ADAL" clId="{A8B713FC-A19B-4A6F-A52E-BC9A42EDCE16}" dt="2024-06-07T06:03:29.434" v="1788" actId="1076"/>
          <ac:spMkLst>
            <pc:docMk/>
            <pc:sldMk cId="574732836" sldId="2147483641"/>
            <ac:spMk id="78" creationId="{8A7F4D95-9F28-CCDA-AB0E-8560A81D36BB}"/>
          </ac:spMkLst>
        </pc:spChg>
        <pc:spChg chg="mod">
          <ac:chgData name="Jiang, Nancy" userId="2e38f130-956d-425b-8d6b-1b76a544cfdd" providerId="ADAL" clId="{A8B713FC-A19B-4A6F-A52E-BC9A42EDCE16}" dt="2024-06-06T03:27:03.267" v="634" actId="1036"/>
          <ac:spMkLst>
            <pc:docMk/>
            <pc:sldMk cId="574732836" sldId="2147483641"/>
            <ac:spMk id="85" creationId="{BBE46D33-B2AE-49E4-0EA9-3F6344B9799A}"/>
          </ac:spMkLst>
        </pc:spChg>
        <pc:graphicFrameChg chg="mod modGraphic">
          <ac:chgData name="Jiang, Nancy" userId="2e38f130-956d-425b-8d6b-1b76a544cfdd" providerId="ADAL" clId="{A8B713FC-A19B-4A6F-A52E-BC9A42EDCE16}" dt="2024-06-06T03:26:18.810" v="606"/>
          <ac:graphicFrameMkLst>
            <pc:docMk/>
            <pc:sldMk cId="574732836" sldId="2147483641"/>
            <ac:graphicFrameMk id="19" creationId="{294506B0-EFB9-D23F-2566-4D0E3A63BEC6}"/>
          </ac:graphicFrameMkLst>
        </pc:graphicFrameChg>
        <pc:picChg chg="add del mod">
          <ac:chgData name="Jiang, Nancy" userId="2e38f130-956d-425b-8d6b-1b76a544cfdd" providerId="ADAL" clId="{A8B713FC-A19B-4A6F-A52E-BC9A42EDCE16}" dt="2024-06-07T05:19:39.118" v="1634" actId="478"/>
          <ac:picMkLst>
            <pc:docMk/>
            <pc:sldMk cId="574732836" sldId="2147483641"/>
            <ac:picMk id="4" creationId="{E3F23769-F8A9-8AE5-8CCC-F226F54C38BF}"/>
          </ac:picMkLst>
        </pc:picChg>
        <pc:picChg chg="add mod ord">
          <ac:chgData name="Jiang, Nancy" userId="2e38f130-956d-425b-8d6b-1b76a544cfdd" providerId="ADAL" clId="{A8B713FC-A19B-4A6F-A52E-BC9A42EDCE16}" dt="2024-06-07T05:20:26.044" v="1640" actId="167"/>
          <ac:picMkLst>
            <pc:docMk/>
            <pc:sldMk cId="574732836" sldId="2147483641"/>
            <ac:picMk id="7" creationId="{48D17B67-B0F1-9FD9-0F2B-DA548ADB488B}"/>
          </ac:picMkLst>
        </pc:picChg>
        <pc:picChg chg="del mod">
          <ac:chgData name="Jiang, Nancy" userId="2e38f130-956d-425b-8d6b-1b76a544cfdd" providerId="ADAL" clId="{A8B713FC-A19B-4A6F-A52E-BC9A42EDCE16}" dt="2024-06-06T05:05:25.144" v="1198" actId="478"/>
          <ac:picMkLst>
            <pc:docMk/>
            <pc:sldMk cId="574732836" sldId="2147483641"/>
            <ac:picMk id="8" creationId="{91BF8A62-F7DE-BF24-3713-F95BB7718B50}"/>
          </ac:picMkLst>
        </pc:picChg>
        <pc:picChg chg="add mod">
          <ac:chgData name="Jiang, Nancy" userId="2e38f130-956d-425b-8d6b-1b76a544cfdd" providerId="ADAL" clId="{A8B713FC-A19B-4A6F-A52E-BC9A42EDCE16}" dt="2024-06-06T05:05:25.637" v="1199"/>
          <ac:picMkLst>
            <pc:docMk/>
            <pc:sldMk cId="574732836" sldId="2147483641"/>
            <ac:picMk id="9" creationId="{F1F53464-BFD5-35B7-3CC2-A00C7894CC61}"/>
          </ac:picMkLst>
        </pc:picChg>
        <pc:picChg chg="add del">
          <ac:chgData name="Jiang, Nancy" userId="2e38f130-956d-425b-8d6b-1b76a544cfdd" providerId="ADAL" clId="{A8B713FC-A19B-4A6F-A52E-BC9A42EDCE16}" dt="2024-06-07T05:20:12.392" v="1637" actId="478"/>
          <ac:picMkLst>
            <pc:docMk/>
            <pc:sldMk cId="574732836" sldId="2147483641"/>
            <ac:picMk id="33" creationId="{EB4A5A37-B511-B208-96E0-2B7040A90BC9}"/>
          </ac:picMkLst>
        </pc:picChg>
        <pc:picChg chg="mod">
          <ac:chgData name="Jiang, Nancy" userId="2e38f130-956d-425b-8d6b-1b76a544cfdd" providerId="ADAL" clId="{A8B713FC-A19B-4A6F-A52E-BC9A42EDCE16}" dt="2024-06-06T03:27:03.267" v="634" actId="1036"/>
          <ac:picMkLst>
            <pc:docMk/>
            <pc:sldMk cId="574732836" sldId="2147483641"/>
            <ac:picMk id="80" creationId="{AB5A886D-59DA-ADE6-117C-875D10EF2ED1}"/>
          </ac:picMkLst>
        </pc:picChg>
        <pc:picChg chg="mod">
          <ac:chgData name="Jiang, Nancy" userId="2e38f130-956d-425b-8d6b-1b76a544cfdd" providerId="ADAL" clId="{A8B713FC-A19B-4A6F-A52E-BC9A42EDCE16}" dt="2024-06-06T03:27:03.267" v="634" actId="1036"/>
          <ac:picMkLst>
            <pc:docMk/>
            <pc:sldMk cId="574732836" sldId="2147483641"/>
            <ac:picMk id="84" creationId="{01DE8B01-55D0-0B32-047B-38370ABD37D8}"/>
          </ac:picMkLst>
        </pc:picChg>
        <pc:cxnChg chg="mod">
          <ac:chgData name="Jiang, Nancy" userId="2e38f130-956d-425b-8d6b-1b76a544cfdd" providerId="ADAL" clId="{A8B713FC-A19B-4A6F-A52E-BC9A42EDCE16}" dt="2024-06-07T05:22:41.339" v="1787" actId="1035"/>
          <ac:cxnSpMkLst>
            <pc:docMk/>
            <pc:sldMk cId="574732836" sldId="2147483641"/>
            <ac:cxnSpMk id="64" creationId="{00A3A852-E3A5-DCA6-1C0E-ADD0CADECC32}"/>
          </ac:cxnSpMkLst>
        </pc:cxnChg>
        <pc:cxnChg chg="mod">
          <ac:chgData name="Jiang, Nancy" userId="2e38f130-956d-425b-8d6b-1b76a544cfdd" providerId="ADAL" clId="{A8B713FC-A19B-4A6F-A52E-BC9A42EDCE16}" dt="2024-06-07T05:22:16.294" v="1754" actId="1037"/>
          <ac:cxnSpMkLst>
            <pc:docMk/>
            <pc:sldMk cId="574732836" sldId="2147483641"/>
            <ac:cxnSpMk id="70" creationId="{094FC2B0-686A-3E1E-B089-B7A8625D30B9}"/>
          </ac:cxnSpMkLst>
        </pc:cxnChg>
        <pc:cxnChg chg="del">
          <ac:chgData name="Jiang, Nancy" userId="2e38f130-956d-425b-8d6b-1b76a544cfdd" providerId="ADAL" clId="{A8B713FC-A19B-4A6F-A52E-BC9A42EDCE16}" dt="2024-06-06T03:27:54.775" v="653" actId="478"/>
          <ac:cxnSpMkLst>
            <pc:docMk/>
            <pc:sldMk cId="574732836" sldId="2147483641"/>
            <ac:cxnSpMk id="71" creationId="{363C2E0F-F22F-9345-FBA8-59A94A83A235}"/>
          </ac:cxnSpMkLst>
        </pc:cxnChg>
      </pc:sldChg>
      <pc:sldChg chg="addSp delSp modSp del mod modClrScheme delAnim modAnim chgLayout">
        <pc:chgData name="Jiang, Nancy" userId="2e38f130-956d-425b-8d6b-1b76a544cfdd" providerId="ADAL" clId="{A8B713FC-A19B-4A6F-A52E-BC9A42EDCE16}" dt="2024-06-11T09:51:27.614" v="1950" actId="47"/>
        <pc:sldMkLst>
          <pc:docMk/>
          <pc:sldMk cId="285399945" sldId="2147483642"/>
        </pc:sldMkLst>
        <pc:spChg chg="add del mod ord">
          <ac:chgData name="Jiang, Nancy" userId="2e38f130-956d-425b-8d6b-1b76a544cfdd" providerId="ADAL" clId="{A8B713FC-A19B-4A6F-A52E-BC9A42EDCE16}" dt="2024-06-06T01:39:40.843" v="34" actId="700"/>
          <ac:spMkLst>
            <pc:docMk/>
            <pc:sldMk cId="285399945" sldId="2147483642"/>
            <ac:spMk id="2" creationId="{369E67F4-78ED-F477-AFB3-1884AE95EEBD}"/>
          </ac:spMkLst>
        </pc:spChg>
        <pc:spChg chg="add mod">
          <ac:chgData name="Jiang, Nancy" userId="2e38f130-956d-425b-8d6b-1b76a544cfdd" providerId="ADAL" clId="{A8B713FC-A19B-4A6F-A52E-BC9A42EDCE16}" dt="2024-06-11T09:41:31.636" v="1801" actId="1036"/>
          <ac:spMkLst>
            <pc:docMk/>
            <pc:sldMk cId="285399945" sldId="2147483642"/>
            <ac:spMk id="2" creationId="{CD2DD9E6-2BD7-A0E6-8AB5-C61E94470717}"/>
          </ac:spMkLst>
        </pc:spChg>
        <pc:spChg chg="add mod">
          <ac:chgData name="Jiang, Nancy" userId="2e38f130-956d-425b-8d6b-1b76a544cfdd" providerId="ADAL" clId="{A8B713FC-A19B-4A6F-A52E-BC9A42EDCE16}" dt="2024-06-07T05:11:47.638" v="1597" actId="14100"/>
          <ac:spMkLst>
            <pc:docMk/>
            <pc:sldMk cId="285399945" sldId="2147483642"/>
            <ac:spMk id="3" creationId="{1E228AEA-1C03-0FE0-4F1C-E83AE9AF6B61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285399945" sldId="2147483642"/>
            <ac:spMk id="3" creationId="{B390BBD1-7D3D-6F1D-4842-0FC7A6EE39A9}"/>
          </ac:spMkLst>
        </pc:spChg>
        <pc:spChg chg="mod">
          <ac:chgData name="Jiang, Nancy" userId="2e38f130-956d-425b-8d6b-1b76a544cfdd" providerId="ADAL" clId="{A8B713FC-A19B-4A6F-A52E-BC9A42EDCE16}" dt="2024-06-07T03:32:13.994" v="1495" actId="20577"/>
          <ac:spMkLst>
            <pc:docMk/>
            <pc:sldMk cId="285399945" sldId="2147483642"/>
            <ac:spMk id="5" creationId="{F9D40FC0-F052-EF68-5556-76B8E4388A7A}"/>
          </ac:spMkLst>
        </pc:spChg>
        <pc:spChg chg="add mod">
          <ac:chgData name="Jiang, Nancy" userId="2e38f130-956d-425b-8d6b-1b76a544cfdd" providerId="ADAL" clId="{A8B713FC-A19B-4A6F-A52E-BC9A42EDCE16}" dt="2024-06-07T05:12:17.218" v="1618" actId="20577"/>
          <ac:spMkLst>
            <pc:docMk/>
            <pc:sldMk cId="285399945" sldId="2147483642"/>
            <ac:spMk id="6" creationId="{81F6896F-027A-A38F-0F44-4F7DA70B4251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285399945" sldId="2147483642"/>
            <ac:spMk id="6" creationId="{8207E0FA-4CD6-DF7B-A32C-D622B0DD7BAB}"/>
          </ac:spMkLst>
        </pc:spChg>
        <pc:spChg chg="add mod">
          <ac:chgData name="Jiang, Nancy" userId="2e38f130-956d-425b-8d6b-1b76a544cfdd" providerId="ADAL" clId="{A8B713FC-A19B-4A6F-A52E-BC9A42EDCE16}" dt="2024-06-11T09:41:15.885" v="1799" actId="1035"/>
          <ac:spMkLst>
            <pc:docMk/>
            <pc:sldMk cId="285399945" sldId="2147483642"/>
            <ac:spMk id="7" creationId="{BCF75825-3601-1D58-076E-EE178197C7FF}"/>
          </ac:spMkLst>
        </pc:spChg>
        <pc:spChg chg="add del mod ord">
          <ac:chgData name="Jiang, Nancy" userId="2e38f130-956d-425b-8d6b-1b76a544cfdd" providerId="ADAL" clId="{A8B713FC-A19B-4A6F-A52E-BC9A42EDCE16}" dt="2024-06-06T01:37:46.985" v="18" actId="700"/>
          <ac:spMkLst>
            <pc:docMk/>
            <pc:sldMk cId="285399945" sldId="2147483642"/>
            <ac:spMk id="7" creationId="{EC47664B-3D15-7DD1-D3C6-63FA96E9C504}"/>
          </ac:spMkLst>
        </pc:spChg>
        <pc:spChg chg="add mod ord">
          <ac:chgData name="Jiang, Nancy" userId="2e38f130-956d-425b-8d6b-1b76a544cfdd" providerId="ADAL" clId="{A8B713FC-A19B-4A6F-A52E-BC9A42EDCE16}" dt="2024-06-06T02:23:43.090" v="321" actId="2711"/>
          <ac:spMkLst>
            <pc:docMk/>
            <pc:sldMk cId="285399945" sldId="2147483642"/>
            <ac:spMk id="8" creationId="{44886F2E-D160-C1F9-BB45-60E1D4C6B617}"/>
          </ac:spMkLst>
        </pc:spChg>
        <pc:spChg chg="add del mod ord">
          <ac:chgData name="Jiang, Nancy" userId="2e38f130-956d-425b-8d6b-1b76a544cfdd" providerId="ADAL" clId="{A8B713FC-A19B-4A6F-A52E-BC9A42EDCE16}" dt="2024-06-06T01:39:45.597" v="35" actId="478"/>
          <ac:spMkLst>
            <pc:docMk/>
            <pc:sldMk cId="285399945" sldId="2147483642"/>
            <ac:spMk id="9" creationId="{BD266635-F3CC-746B-2821-197DA8A85656}"/>
          </ac:spMkLst>
        </pc:spChg>
        <pc:spChg chg="add del">
          <ac:chgData name="Jiang, Nancy" userId="2e38f130-956d-425b-8d6b-1b76a544cfdd" providerId="ADAL" clId="{A8B713FC-A19B-4A6F-A52E-BC9A42EDCE16}" dt="2024-06-11T09:45:35.571" v="1865" actId="22"/>
          <ac:spMkLst>
            <pc:docMk/>
            <pc:sldMk cId="285399945" sldId="2147483642"/>
            <ac:spMk id="10" creationId="{C2DC498A-51D2-99AE-5743-CA32D566D042}"/>
          </ac:spMkLst>
        </pc:spChg>
        <pc:spChg chg="add del">
          <ac:chgData name="Jiang, Nancy" userId="2e38f130-956d-425b-8d6b-1b76a544cfdd" providerId="ADAL" clId="{A8B713FC-A19B-4A6F-A52E-BC9A42EDCE16}" dt="2024-06-06T01:40:55.417" v="63" actId="22"/>
          <ac:spMkLst>
            <pc:docMk/>
            <pc:sldMk cId="285399945" sldId="2147483642"/>
            <ac:spMk id="11" creationId="{36835CFE-BB1B-727D-1066-2CE0F070796E}"/>
          </ac:spMkLst>
        </pc:spChg>
        <pc:spChg chg="add mod">
          <ac:chgData name="Jiang, Nancy" userId="2e38f130-956d-425b-8d6b-1b76a544cfdd" providerId="ADAL" clId="{A8B713FC-A19B-4A6F-A52E-BC9A42EDCE16}" dt="2024-06-11T09:47:16.783" v="1944" actId="122"/>
          <ac:spMkLst>
            <pc:docMk/>
            <pc:sldMk cId="285399945" sldId="2147483642"/>
            <ac:spMk id="12" creationId="{C5FD52D9-003B-B8DF-AD30-53D96C9C7B10}"/>
          </ac:spMkLst>
        </pc:spChg>
        <pc:spChg chg="add mod">
          <ac:chgData name="Jiang, Nancy" userId="2e38f130-956d-425b-8d6b-1b76a544cfdd" providerId="ADAL" clId="{A8B713FC-A19B-4A6F-A52E-BC9A42EDCE16}" dt="2024-06-07T03:32:59.661" v="1507" actId="1037"/>
          <ac:spMkLst>
            <pc:docMk/>
            <pc:sldMk cId="285399945" sldId="2147483642"/>
            <ac:spMk id="13" creationId="{7882AA61-E580-BA16-91B0-2955A6FF9A48}"/>
          </ac:spMkLst>
        </pc:spChg>
        <pc:spChg chg="add mod">
          <ac:chgData name="Jiang, Nancy" userId="2e38f130-956d-425b-8d6b-1b76a544cfdd" providerId="ADAL" clId="{A8B713FC-A19B-4A6F-A52E-BC9A42EDCE16}" dt="2024-06-07T03:30:31.329" v="1425" actId="1076"/>
          <ac:spMkLst>
            <pc:docMk/>
            <pc:sldMk cId="285399945" sldId="2147483642"/>
            <ac:spMk id="18" creationId="{EFA8B337-5430-DEB5-A65F-658E04BBC894}"/>
          </ac:spMkLst>
        </pc:spChg>
        <pc:spChg chg="add del">
          <ac:chgData name="Jiang, Nancy" userId="2e38f130-956d-425b-8d6b-1b76a544cfdd" providerId="ADAL" clId="{A8B713FC-A19B-4A6F-A52E-BC9A42EDCE16}" dt="2024-06-06T02:16:29.097" v="204" actId="22"/>
          <ac:spMkLst>
            <pc:docMk/>
            <pc:sldMk cId="285399945" sldId="2147483642"/>
            <ac:spMk id="20" creationId="{FD9D5C0D-F7A4-188B-C59C-C835D3857412}"/>
          </ac:spMkLst>
        </pc:spChg>
        <pc:spChg chg="add mod">
          <ac:chgData name="Jiang, Nancy" userId="2e38f130-956d-425b-8d6b-1b76a544cfdd" providerId="ADAL" clId="{A8B713FC-A19B-4A6F-A52E-BC9A42EDCE16}" dt="2024-06-11T09:47:08.336" v="1943" actId="1035"/>
          <ac:spMkLst>
            <pc:docMk/>
            <pc:sldMk cId="285399945" sldId="2147483642"/>
            <ac:spMk id="22" creationId="{FF6F2525-D039-4C30-19CC-1D55E92C694F}"/>
          </ac:spMkLst>
        </pc:spChg>
        <pc:spChg chg="add mod ord">
          <ac:chgData name="Jiang, Nancy" userId="2e38f130-956d-425b-8d6b-1b76a544cfdd" providerId="ADAL" clId="{A8B713FC-A19B-4A6F-A52E-BC9A42EDCE16}" dt="2024-06-11T09:44:40.791" v="1862" actId="20577"/>
          <ac:spMkLst>
            <pc:docMk/>
            <pc:sldMk cId="285399945" sldId="2147483642"/>
            <ac:spMk id="23" creationId="{45DA090E-93EB-F33C-379F-FE3C345400BD}"/>
          </ac:spMkLst>
        </pc:spChg>
        <pc:spChg chg="add mod">
          <ac:chgData name="Jiang, Nancy" userId="2e38f130-956d-425b-8d6b-1b76a544cfdd" providerId="ADAL" clId="{A8B713FC-A19B-4A6F-A52E-BC9A42EDCE16}" dt="2024-06-07T03:32:59.661" v="1507" actId="1037"/>
          <ac:spMkLst>
            <pc:docMk/>
            <pc:sldMk cId="285399945" sldId="2147483642"/>
            <ac:spMk id="24" creationId="{7C88A0F4-2605-24A3-590A-E1FACB1D42DB}"/>
          </ac:spMkLst>
        </pc:spChg>
        <pc:spChg chg="add del mod">
          <ac:chgData name="Jiang, Nancy" userId="2e38f130-956d-425b-8d6b-1b76a544cfdd" providerId="ADAL" clId="{A8B713FC-A19B-4A6F-A52E-BC9A42EDCE16}" dt="2024-06-06T02:38:01.144" v="460" actId="478"/>
          <ac:spMkLst>
            <pc:docMk/>
            <pc:sldMk cId="285399945" sldId="2147483642"/>
            <ac:spMk id="25" creationId="{4BA0746B-F996-9D6F-F777-A1926C4F54EC}"/>
          </ac:spMkLst>
        </pc:spChg>
        <pc:spChg chg="add mod">
          <ac:chgData name="Jiang, Nancy" userId="2e38f130-956d-425b-8d6b-1b76a544cfdd" providerId="ADAL" clId="{A8B713FC-A19B-4A6F-A52E-BC9A42EDCE16}" dt="2024-06-07T03:32:59.661" v="1507" actId="1037"/>
          <ac:spMkLst>
            <pc:docMk/>
            <pc:sldMk cId="285399945" sldId="2147483642"/>
            <ac:spMk id="26" creationId="{E20AA4FF-D3E0-F3A6-62AD-68A2D1CF187D}"/>
          </ac:spMkLst>
        </pc:spChg>
        <pc:picChg chg="mod">
          <ac:chgData name="Jiang, Nancy" userId="2e38f130-956d-425b-8d6b-1b76a544cfdd" providerId="ADAL" clId="{A8B713FC-A19B-4A6F-A52E-BC9A42EDCE16}" dt="2024-06-07T03:32:53.443" v="1496" actId="1076"/>
          <ac:picMkLst>
            <pc:docMk/>
            <pc:sldMk cId="285399945" sldId="2147483642"/>
            <ac:picMk id="4" creationId="{0A07CA3A-087E-FB01-8CA1-28F67377CA73}"/>
          </ac:picMkLst>
        </pc:picChg>
        <pc:picChg chg="add mod">
          <ac:chgData name="Jiang, Nancy" userId="2e38f130-956d-425b-8d6b-1b76a544cfdd" providerId="ADAL" clId="{A8B713FC-A19B-4A6F-A52E-BC9A42EDCE16}" dt="2024-06-07T03:35:06.644" v="1516" actId="207"/>
          <ac:picMkLst>
            <pc:docMk/>
            <pc:sldMk cId="285399945" sldId="2147483642"/>
            <ac:picMk id="15" creationId="{C660BA9B-390E-4B48-4FC5-67FE9DA01E37}"/>
          </ac:picMkLst>
        </pc:picChg>
        <pc:picChg chg="add mod">
          <ac:chgData name="Jiang, Nancy" userId="2e38f130-956d-425b-8d6b-1b76a544cfdd" providerId="ADAL" clId="{A8B713FC-A19B-4A6F-A52E-BC9A42EDCE16}" dt="2024-06-07T03:32:59.661" v="1507" actId="1037"/>
          <ac:picMkLst>
            <pc:docMk/>
            <pc:sldMk cId="285399945" sldId="2147483642"/>
            <ac:picMk id="17" creationId="{9E7228BB-AA2B-569C-7293-6BC25381B792}"/>
          </ac:picMkLst>
        </pc:picChg>
      </pc:sldChg>
      <pc:sldChg chg="modSp new mod">
        <pc:chgData name="Jiang, Nancy" userId="2e38f130-956d-425b-8d6b-1b76a544cfdd" providerId="ADAL" clId="{A8B713FC-A19B-4A6F-A52E-BC9A42EDCE16}" dt="2024-06-06T02:42:05.829" v="467" actId="27636"/>
        <pc:sldMkLst>
          <pc:docMk/>
          <pc:sldMk cId="640651603" sldId="2147483643"/>
        </pc:sldMkLst>
        <pc:spChg chg="mod">
          <ac:chgData name="Jiang, Nancy" userId="2e38f130-956d-425b-8d6b-1b76a544cfdd" providerId="ADAL" clId="{A8B713FC-A19B-4A6F-A52E-BC9A42EDCE16}" dt="2024-06-06T02:42:05.824" v="466" actId="27636"/>
          <ac:spMkLst>
            <pc:docMk/>
            <pc:sldMk cId="640651603" sldId="2147483643"/>
            <ac:spMk id="2" creationId="{50BEEC81-1AB2-4423-1A4A-12911EE20680}"/>
          </ac:spMkLst>
        </pc:spChg>
        <pc:spChg chg="mod">
          <ac:chgData name="Jiang, Nancy" userId="2e38f130-956d-425b-8d6b-1b76a544cfdd" providerId="ADAL" clId="{A8B713FC-A19B-4A6F-A52E-BC9A42EDCE16}" dt="2024-06-06T02:42:05.829" v="467" actId="27636"/>
          <ac:spMkLst>
            <pc:docMk/>
            <pc:sldMk cId="640651603" sldId="2147483643"/>
            <ac:spMk id="3" creationId="{11ED2AD7-C021-3A3D-E9E8-86D3EB8D018F}"/>
          </ac:spMkLst>
        </pc:spChg>
        <pc:spChg chg="mod">
          <ac:chgData name="Jiang, Nancy" userId="2e38f130-956d-425b-8d6b-1b76a544cfdd" providerId="ADAL" clId="{A8B713FC-A19B-4A6F-A52E-BC9A42EDCE16}" dt="2024-06-06T02:32:48.721" v="387" actId="20577"/>
          <ac:spMkLst>
            <pc:docMk/>
            <pc:sldMk cId="640651603" sldId="2147483643"/>
            <ac:spMk id="4" creationId="{8C31E34A-9BE0-6E4F-2EF9-EF4120271FEF}"/>
          </ac:spMkLst>
        </pc:spChg>
      </pc:sldChg>
      <pc:sldChg chg="addSp delSp modSp new del mod modClrScheme chgLayout">
        <pc:chgData name="Jiang, Nancy" userId="2e38f130-956d-425b-8d6b-1b76a544cfdd" providerId="ADAL" clId="{A8B713FC-A19B-4A6F-A52E-BC9A42EDCE16}" dt="2024-06-06T01:37:45.758" v="17" actId="680"/>
        <pc:sldMkLst>
          <pc:docMk/>
          <pc:sldMk cId="3529551646" sldId="2147483643"/>
        </pc:sldMkLst>
        <pc:spChg chg="add del mod ord">
          <ac:chgData name="Jiang, Nancy" userId="2e38f130-956d-425b-8d6b-1b76a544cfdd" providerId="ADAL" clId="{A8B713FC-A19B-4A6F-A52E-BC9A42EDCE16}" dt="2024-06-06T01:37:45.156" v="16" actId="700"/>
          <ac:spMkLst>
            <pc:docMk/>
            <pc:sldMk cId="3529551646" sldId="2147483643"/>
            <ac:spMk id="2" creationId="{75EB5E9A-3BA3-A464-B25F-A41392ED4A4F}"/>
          </ac:spMkLst>
        </pc:spChg>
        <pc:spChg chg="add del mod ord">
          <ac:chgData name="Jiang, Nancy" userId="2e38f130-956d-425b-8d6b-1b76a544cfdd" providerId="ADAL" clId="{A8B713FC-A19B-4A6F-A52E-BC9A42EDCE16}" dt="2024-06-06T01:37:45.156" v="16" actId="700"/>
          <ac:spMkLst>
            <pc:docMk/>
            <pc:sldMk cId="3529551646" sldId="2147483643"/>
            <ac:spMk id="3" creationId="{7F8D44DC-2549-BA6D-73DF-E3A991CCAA35}"/>
          </ac:spMkLst>
        </pc:spChg>
        <pc:spChg chg="add del">
          <ac:chgData name="Jiang, Nancy" userId="2e38f130-956d-425b-8d6b-1b76a544cfdd" providerId="ADAL" clId="{A8B713FC-A19B-4A6F-A52E-BC9A42EDCE16}" dt="2024-06-06T01:37:45.156" v="16" actId="700"/>
          <ac:spMkLst>
            <pc:docMk/>
            <pc:sldMk cId="3529551646" sldId="2147483643"/>
            <ac:spMk id="4" creationId="{F3297A38-46D3-D85B-B3DE-A9A53045B188}"/>
          </ac:spMkLst>
        </pc:spChg>
        <pc:spChg chg="add del mod ord">
          <ac:chgData name="Jiang, Nancy" userId="2e38f130-956d-425b-8d6b-1b76a544cfdd" providerId="ADAL" clId="{A8B713FC-A19B-4A6F-A52E-BC9A42EDCE16}" dt="2024-06-06T01:37:45.156" v="16" actId="700"/>
          <ac:spMkLst>
            <pc:docMk/>
            <pc:sldMk cId="3529551646" sldId="2147483643"/>
            <ac:spMk id="5" creationId="{1B9E566E-7C53-26E8-DA49-AB9F579BCDBC}"/>
          </ac:spMkLst>
        </pc:spChg>
        <pc:spChg chg="add del mod ord">
          <ac:chgData name="Jiang, Nancy" userId="2e38f130-956d-425b-8d6b-1b76a544cfdd" providerId="ADAL" clId="{A8B713FC-A19B-4A6F-A52E-BC9A42EDCE16}" dt="2024-06-06T01:37:45.156" v="16" actId="700"/>
          <ac:spMkLst>
            <pc:docMk/>
            <pc:sldMk cId="3529551646" sldId="2147483643"/>
            <ac:spMk id="6" creationId="{20C3807B-E240-7827-0838-0D742D195961}"/>
          </ac:spMkLst>
        </pc:spChg>
      </pc:sldChg>
      <pc:sldChg chg="addSp delSp modSp new mod modClrScheme chgLayout">
        <pc:chgData name="Jiang, Nancy" userId="2e38f130-956d-425b-8d6b-1b76a544cfdd" providerId="ADAL" clId="{A8B713FC-A19B-4A6F-A52E-BC9A42EDCE16}" dt="2024-06-11T09:52:46.263" v="1952" actId="14861"/>
        <pc:sldMkLst>
          <pc:docMk/>
          <pc:sldMk cId="213870208" sldId="2147483644"/>
        </pc:sldMkLst>
        <pc:spChg chg="del mod ord">
          <ac:chgData name="Jiang, Nancy" userId="2e38f130-956d-425b-8d6b-1b76a544cfdd" providerId="ADAL" clId="{A8B713FC-A19B-4A6F-A52E-BC9A42EDCE16}" dt="2024-06-06T02:52:48.242" v="504" actId="700"/>
          <ac:spMkLst>
            <pc:docMk/>
            <pc:sldMk cId="213870208" sldId="2147483644"/>
            <ac:spMk id="2" creationId="{40A0196A-31F1-855C-EF01-B19C0BD2EEF7}"/>
          </ac:spMkLst>
        </pc:spChg>
        <pc:spChg chg="del mod ord">
          <ac:chgData name="Jiang, Nancy" userId="2e38f130-956d-425b-8d6b-1b76a544cfdd" providerId="ADAL" clId="{A8B713FC-A19B-4A6F-A52E-BC9A42EDCE16}" dt="2024-06-06T02:52:48.242" v="504" actId="700"/>
          <ac:spMkLst>
            <pc:docMk/>
            <pc:sldMk cId="213870208" sldId="2147483644"/>
            <ac:spMk id="3" creationId="{AE1AD88F-160D-6746-9B3A-842865077CFC}"/>
          </ac:spMkLst>
        </pc:spChg>
        <pc:spChg chg="add mod ord">
          <ac:chgData name="Jiang, Nancy" userId="2e38f130-956d-425b-8d6b-1b76a544cfdd" providerId="ADAL" clId="{A8B713FC-A19B-4A6F-A52E-BC9A42EDCE16}" dt="2024-06-06T04:54:58.676" v="1130" actId="20577"/>
          <ac:spMkLst>
            <pc:docMk/>
            <pc:sldMk cId="213870208" sldId="2147483644"/>
            <ac:spMk id="4" creationId="{C4B946D2-977E-E939-DC84-27F37A5F13A8}"/>
          </ac:spMkLst>
        </pc:spChg>
        <pc:spChg chg="add del mod ord">
          <ac:chgData name="Jiang, Nancy" userId="2e38f130-956d-425b-8d6b-1b76a544cfdd" providerId="ADAL" clId="{A8B713FC-A19B-4A6F-A52E-BC9A42EDCE16}" dt="2024-06-06T02:52:51.275" v="505" actId="478"/>
          <ac:spMkLst>
            <pc:docMk/>
            <pc:sldMk cId="213870208" sldId="2147483644"/>
            <ac:spMk id="5" creationId="{932A1645-342F-9AC1-C41D-FB84CAD78030}"/>
          </ac:spMkLst>
        </pc:spChg>
        <pc:spChg chg="mod">
          <ac:chgData name="Jiang, Nancy" userId="2e38f130-956d-425b-8d6b-1b76a544cfdd" providerId="ADAL" clId="{A8B713FC-A19B-4A6F-A52E-BC9A42EDCE16}" dt="2024-06-06T03:33:45.210" v="670"/>
          <ac:spMkLst>
            <pc:docMk/>
            <pc:sldMk cId="213870208" sldId="2147483644"/>
            <ac:spMk id="7" creationId="{A90B4902-61C5-A394-4C5B-1D11A0E63AE8}"/>
          </ac:spMkLst>
        </pc:spChg>
        <pc:spChg chg="mod">
          <ac:chgData name="Jiang, Nancy" userId="2e38f130-956d-425b-8d6b-1b76a544cfdd" providerId="ADAL" clId="{A8B713FC-A19B-4A6F-A52E-BC9A42EDCE16}" dt="2024-06-06T03:33:45.210" v="670"/>
          <ac:spMkLst>
            <pc:docMk/>
            <pc:sldMk cId="213870208" sldId="2147483644"/>
            <ac:spMk id="10" creationId="{DD97BE29-26E8-0DDF-4407-4FCAEDDB7723}"/>
          </ac:spMkLst>
        </pc:spChg>
        <pc:spChg chg="mod">
          <ac:chgData name="Jiang, Nancy" userId="2e38f130-956d-425b-8d6b-1b76a544cfdd" providerId="ADAL" clId="{A8B713FC-A19B-4A6F-A52E-BC9A42EDCE16}" dt="2024-06-06T03:33:45.210" v="670"/>
          <ac:spMkLst>
            <pc:docMk/>
            <pc:sldMk cId="213870208" sldId="2147483644"/>
            <ac:spMk id="13" creationId="{03F44915-486F-136A-B92D-AC5084033093}"/>
          </ac:spMkLst>
        </pc:spChg>
        <pc:spChg chg="mod topLvl">
          <ac:chgData name="Jiang, Nancy" userId="2e38f130-956d-425b-8d6b-1b76a544cfdd" providerId="ADAL" clId="{A8B713FC-A19B-4A6F-A52E-BC9A42EDCE16}" dt="2024-06-06T05:34:45.559" v="1210"/>
          <ac:spMkLst>
            <pc:docMk/>
            <pc:sldMk cId="213870208" sldId="2147483644"/>
            <ac:spMk id="16" creationId="{471E51D1-AF84-FEE4-A71F-B80A74A70D79}"/>
          </ac:spMkLst>
        </pc:spChg>
        <pc:spChg chg="mod">
          <ac:chgData name="Jiang, Nancy" userId="2e38f130-956d-425b-8d6b-1b76a544cfdd" providerId="ADAL" clId="{A8B713FC-A19B-4A6F-A52E-BC9A42EDCE16}" dt="2024-06-06T05:35:02.301" v="1243" actId="20577"/>
          <ac:spMkLst>
            <pc:docMk/>
            <pc:sldMk cId="213870208" sldId="2147483644"/>
            <ac:spMk id="19" creationId="{CB0DC39D-873E-D6E5-E4E2-8099B086A20C}"/>
          </ac:spMkLst>
        </pc:spChg>
        <pc:spChg chg="mod">
          <ac:chgData name="Jiang, Nancy" userId="2e38f130-956d-425b-8d6b-1b76a544cfdd" providerId="ADAL" clId="{A8B713FC-A19B-4A6F-A52E-BC9A42EDCE16}" dt="2024-06-06T05:35:10.836" v="1254" actId="20577"/>
          <ac:spMkLst>
            <pc:docMk/>
            <pc:sldMk cId="213870208" sldId="2147483644"/>
            <ac:spMk id="22" creationId="{07372E58-AC2E-F70F-58B7-9768717E11B3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24" creationId="{542A4141-C3C6-96FA-1E63-B43A4BED0C15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27" creationId="{8BE5C733-A64D-03CE-58E9-D03CAA6BDC19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28" creationId="{9C670CF6-E400-1C2C-46CD-A5F8582DD07E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29" creationId="{06F58D6E-B871-0708-B14F-7AA269193CE3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30" creationId="{F9C6BFD7-7229-252F-8C10-85D03BBCC699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31" creationId="{FD4D407B-00D1-09BC-2B5F-16301C6EB72C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32" creationId="{C9B936E4-8F0A-FA32-B852-44562ED252D4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33" creationId="{E3DA9815-11AA-5164-8386-389ABACB6343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34" creationId="{A1DFC02F-0DE6-FE51-ABB7-E27D1D0A179F}"/>
          </ac:spMkLst>
        </pc:spChg>
        <pc:spChg chg="add del mod">
          <ac:chgData name="Jiang, Nancy" userId="2e38f130-956d-425b-8d6b-1b76a544cfdd" providerId="ADAL" clId="{A8B713FC-A19B-4A6F-A52E-BC9A42EDCE16}" dt="2024-06-06T03:48:08.326" v="682"/>
          <ac:spMkLst>
            <pc:docMk/>
            <pc:sldMk cId="213870208" sldId="2147483644"/>
            <ac:spMk id="35" creationId="{65A2FF8A-97AD-B134-7A77-F23BCEDE6BEA}"/>
          </ac:spMkLst>
        </pc:spChg>
        <pc:spChg chg="add del mod">
          <ac:chgData name="Jiang, Nancy" userId="2e38f130-956d-425b-8d6b-1b76a544cfdd" providerId="ADAL" clId="{A8B713FC-A19B-4A6F-A52E-BC9A42EDCE16}" dt="2024-06-06T03:49:56.822" v="691" actId="478"/>
          <ac:spMkLst>
            <pc:docMk/>
            <pc:sldMk cId="213870208" sldId="2147483644"/>
            <ac:spMk id="38" creationId="{740220F1-DAA1-9DE3-A143-CFE296A7751D}"/>
          </ac:spMkLst>
        </pc:spChg>
        <pc:spChg chg="add mod">
          <ac:chgData name="Jiang, Nancy" userId="2e38f130-956d-425b-8d6b-1b76a544cfdd" providerId="ADAL" clId="{A8B713FC-A19B-4A6F-A52E-BC9A42EDCE16}" dt="2024-06-06T04:54:24.922" v="1128" actId="1035"/>
          <ac:spMkLst>
            <pc:docMk/>
            <pc:sldMk cId="213870208" sldId="2147483644"/>
            <ac:spMk id="41" creationId="{9BB1F61A-0E60-86D5-9991-7A05DBFB7F10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42" creationId="{58DE4742-9C19-300B-EAAB-2C2D9EEECA00}"/>
          </ac:spMkLst>
        </pc:spChg>
        <pc:spChg chg="add mod">
          <ac:chgData name="Jiang, Nancy" userId="2e38f130-956d-425b-8d6b-1b76a544cfdd" providerId="ADAL" clId="{A8B713FC-A19B-4A6F-A52E-BC9A42EDCE16}" dt="2024-06-06T04:54:24.922" v="1128" actId="1035"/>
          <ac:spMkLst>
            <pc:docMk/>
            <pc:sldMk cId="213870208" sldId="2147483644"/>
            <ac:spMk id="43" creationId="{4C2A2E1F-0342-3AE3-4197-8F7B31B17DB8}"/>
          </ac:spMkLst>
        </pc:spChg>
        <pc:spChg chg="add del mod">
          <ac:chgData name="Jiang, Nancy" userId="2e38f130-956d-425b-8d6b-1b76a544cfdd" providerId="ADAL" clId="{A8B713FC-A19B-4A6F-A52E-BC9A42EDCE16}" dt="2024-06-06T03:59:01.399" v="894" actId="478"/>
          <ac:spMkLst>
            <pc:docMk/>
            <pc:sldMk cId="213870208" sldId="2147483644"/>
            <ac:spMk id="44" creationId="{986CC771-4128-3EC0-6952-FB3858BB0E90}"/>
          </ac:spMkLst>
        </pc:spChg>
        <pc:spChg chg="add del mod">
          <ac:chgData name="Jiang, Nancy" userId="2e38f130-956d-425b-8d6b-1b76a544cfdd" providerId="ADAL" clId="{A8B713FC-A19B-4A6F-A52E-BC9A42EDCE16}" dt="2024-06-06T03:59:02.729" v="895" actId="478"/>
          <ac:spMkLst>
            <pc:docMk/>
            <pc:sldMk cId="213870208" sldId="2147483644"/>
            <ac:spMk id="45" creationId="{40CC8B50-7533-4C5D-FD60-1F280E93E1A9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46" creationId="{593D2A7B-D847-FF1F-27FF-5BFF6687C4FB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47" creationId="{4EE7E1C1-6EB5-7275-EA29-4E6E6E7F9247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48" creationId="{29BC9FEE-18A5-4935-FA23-9DA9472A74BA}"/>
          </ac:spMkLst>
        </pc:spChg>
        <pc:spChg chg="add mod">
          <ac:chgData name="Jiang, Nancy" userId="2e38f130-956d-425b-8d6b-1b76a544cfdd" providerId="ADAL" clId="{A8B713FC-A19B-4A6F-A52E-BC9A42EDCE16}" dt="2024-06-06T04:54:24.922" v="1128" actId="1035"/>
          <ac:spMkLst>
            <pc:docMk/>
            <pc:sldMk cId="213870208" sldId="2147483644"/>
            <ac:spMk id="49" creationId="{DDFA5EBD-A88E-6FC1-C63C-3CA0EEE24D8F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52" creationId="{E5CC5C82-EAE9-C908-A18C-71FE59C3CB28}"/>
          </ac:spMkLst>
        </pc:spChg>
        <pc:spChg chg="add del mod">
          <ac:chgData name="Jiang, Nancy" userId="2e38f130-956d-425b-8d6b-1b76a544cfdd" providerId="ADAL" clId="{A8B713FC-A19B-4A6F-A52E-BC9A42EDCE16}" dt="2024-06-06T04:07:58.503" v="1006" actId="478"/>
          <ac:spMkLst>
            <pc:docMk/>
            <pc:sldMk cId="213870208" sldId="2147483644"/>
            <ac:spMk id="53" creationId="{1B331CC4-A83A-5C39-C4D1-636467FA0D6B}"/>
          </ac:spMkLst>
        </pc:spChg>
        <pc:spChg chg="add del mod">
          <ac:chgData name="Jiang, Nancy" userId="2e38f130-956d-425b-8d6b-1b76a544cfdd" providerId="ADAL" clId="{A8B713FC-A19B-4A6F-A52E-BC9A42EDCE16}" dt="2024-06-06T04:08:15.564" v="1010"/>
          <ac:spMkLst>
            <pc:docMk/>
            <pc:sldMk cId="213870208" sldId="2147483644"/>
            <ac:spMk id="54" creationId="{006276B8-CADD-205B-D539-05963B63B7EC}"/>
          </ac:spMkLst>
        </pc:spChg>
        <pc:spChg chg="add del mod">
          <ac:chgData name="Jiang, Nancy" userId="2e38f130-956d-425b-8d6b-1b76a544cfdd" providerId="ADAL" clId="{A8B713FC-A19B-4A6F-A52E-BC9A42EDCE16}" dt="2024-06-06T04:08:15.564" v="1010"/>
          <ac:spMkLst>
            <pc:docMk/>
            <pc:sldMk cId="213870208" sldId="2147483644"/>
            <ac:spMk id="55" creationId="{9A022439-009D-088C-ADD0-40724DDD33E4}"/>
          </ac:spMkLst>
        </pc:spChg>
        <pc:spChg chg="add del mod">
          <ac:chgData name="Jiang, Nancy" userId="2e38f130-956d-425b-8d6b-1b76a544cfdd" providerId="ADAL" clId="{A8B713FC-A19B-4A6F-A52E-BC9A42EDCE16}" dt="2024-06-06T04:08:15.564" v="1010"/>
          <ac:spMkLst>
            <pc:docMk/>
            <pc:sldMk cId="213870208" sldId="2147483644"/>
            <ac:spMk id="56" creationId="{AE55EA26-65C5-D0D1-4B02-96DC8F595D98}"/>
          </ac:spMkLst>
        </pc:spChg>
        <pc:spChg chg="add del mod">
          <ac:chgData name="Jiang, Nancy" userId="2e38f130-956d-425b-8d6b-1b76a544cfdd" providerId="ADAL" clId="{A8B713FC-A19B-4A6F-A52E-BC9A42EDCE16}" dt="2024-06-06T04:08:15.564" v="1010"/>
          <ac:spMkLst>
            <pc:docMk/>
            <pc:sldMk cId="213870208" sldId="2147483644"/>
            <ac:spMk id="57" creationId="{E0E1D59B-5E74-A7C1-0D22-A2A76B242BE3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58" creationId="{4835F44D-3BE0-0A94-5C7E-CA65443B4CA9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59" creationId="{2DC7CFF4-2EE8-0DFA-7EB9-9E2277713AAF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60" creationId="{48DC66AA-615B-9080-655E-912B4B59ED3C}"/>
          </ac:spMkLst>
        </pc:spChg>
        <pc:spChg chg="add mod">
          <ac:chgData name="Jiang, Nancy" userId="2e38f130-956d-425b-8d6b-1b76a544cfdd" providerId="ADAL" clId="{A8B713FC-A19B-4A6F-A52E-BC9A42EDCE16}" dt="2024-06-06T04:56:05.147" v="1162" actId="1037"/>
          <ac:spMkLst>
            <pc:docMk/>
            <pc:sldMk cId="213870208" sldId="2147483644"/>
            <ac:spMk id="61" creationId="{8F865688-C528-EF08-8637-6235C166E9B4}"/>
          </ac:spMkLst>
        </pc:spChg>
        <pc:spChg chg="add mod">
          <ac:chgData name="Jiang, Nancy" userId="2e38f130-956d-425b-8d6b-1b76a544cfdd" providerId="ADAL" clId="{A8B713FC-A19B-4A6F-A52E-BC9A42EDCE16}" dt="2024-06-06T04:57:08.449" v="1194" actId="1036"/>
          <ac:spMkLst>
            <pc:docMk/>
            <pc:sldMk cId="213870208" sldId="2147483644"/>
            <ac:spMk id="63" creationId="{4BB1CE86-AE90-0B3E-DF4E-8CFD466CA2C3}"/>
          </ac:spMkLst>
        </pc:spChg>
        <pc:spChg chg="add mod">
          <ac:chgData name="Jiang, Nancy" userId="2e38f130-956d-425b-8d6b-1b76a544cfdd" providerId="ADAL" clId="{A8B713FC-A19B-4A6F-A52E-BC9A42EDCE16}" dt="2024-06-06T04:58:17.678" v="1196" actId="1076"/>
          <ac:spMkLst>
            <pc:docMk/>
            <pc:sldMk cId="213870208" sldId="2147483644"/>
            <ac:spMk id="66" creationId="{39E44612-D123-1868-D88E-14D8F851329E}"/>
          </ac:spMkLst>
        </pc:spChg>
        <pc:spChg chg="add mod">
          <ac:chgData name="Jiang, Nancy" userId="2e38f130-956d-425b-8d6b-1b76a544cfdd" providerId="ADAL" clId="{A8B713FC-A19B-4A6F-A52E-BC9A42EDCE16}" dt="2024-06-11T09:52:46.263" v="1952" actId="14861"/>
          <ac:spMkLst>
            <pc:docMk/>
            <pc:sldMk cId="213870208" sldId="2147483644"/>
            <ac:spMk id="67" creationId="{4D372244-3040-897E-DE64-681E6B074C50}"/>
          </ac:spMkLst>
        </pc:spChg>
        <pc:spChg chg="add mod">
          <ac:chgData name="Jiang, Nancy" userId="2e38f130-956d-425b-8d6b-1b76a544cfdd" providerId="ADAL" clId="{A8B713FC-A19B-4A6F-A52E-BC9A42EDCE16}" dt="2024-06-11T09:52:46.263" v="1952" actId="14861"/>
          <ac:spMkLst>
            <pc:docMk/>
            <pc:sldMk cId="213870208" sldId="2147483644"/>
            <ac:spMk id="68" creationId="{9085A580-1F83-DEDB-6DEB-7FC9FB187B9D}"/>
          </ac:spMkLst>
        </pc:spChg>
        <pc:grpChg chg="add del mod">
          <ac:chgData name="Jiang, Nancy" userId="2e38f130-956d-425b-8d6b-1b76a544cfdd" providerId="ADAL" clId="{A8B713FC-A19B-4A6F-A52E-BC9A42EDCE16}" dt="2024-06-06T03:33:56.479" v="671"/>
          <ac:grpSpMkLst>
            <pc:docMk/>
            <pc:sldMk cId="213870208" sldId="2147483644"/>
            <ac:grpSpMk id="6" creationId="{805AE841-CBF7-DDFC-82F0-010F0D304EBC}"/>
          </ac:grpSpMkLst>
        </pc:grpChg>
        <pc:grpChg chg="add del mod">
          <ac:chgData name="Jiang, Nancy" userId="2e38f130-956d-425b-8d6b-1b76a544cfdd" providerId="ADAL" clId="{A8B713FC-A19B-4A6F-A52E-BC9A42EDCE16}" dt="2024-06-06T03:33:56.479" v="671"/>
          <ac:grpSpMkLst>
            <pc:docMk/>
            <pc:sldMk cId="213870208" sldId="2147483644"/>
            <ac:grpSpMk id="9" creationId="{A430997E-80A0-173E-0586-DA2C62E8CA6A}"/>
          </ac:grpSpMkLst>
        </pc:grpChg>
        <pc:grpChg chg="add del mod">
          <ac:chgData name="Jiang, Nancy" userId="2e38f130-956d-425b-8d6b-1b76a544cfdd" providerId="ADAL" clId="{A8B713FC-A19B-4A6F-A52E-BC9A42EDCE16}" dt="2024-06-06T03:33:56.479" v="671"/>
          <ac:grpSpMkLst>
            <pc:docMk/>
            <pc:sldMk cId="213870208" sldId="2147483644"/>
            <ac:grpSpMk id="12" creationId="{33A54DE9-0BB3-E416-0859-5E40664917D7}"/>
          </ac:grpSpMkLst>
        </pc:grpChg>
        <pc:grpChg chg="add del mod">
          <ac:chgData name="Jiang, Nancy" userId="2e38f130-956d-425b-8d6b-1b76a544cfdd" providerId="ADAL" clId="{A8B713FC-A19B-4A6F-A52E-BC9A42EDCE16}" dt="2024-06-06T03:50:24.309" v="693" actId="165"/>
          <ac:grpSpMkLst>
            <pc:docMk/>
            <pc:sldMk cId="213870208" sldId="2147483644"/>
            <ac:grpSpMk id="15" creationId="{27DDFD19-AA98-192A-A1F5-AC81907BBFEE}"/>
          </ac:grpSpMkLst>
        </pc:grpChg>
        <pc:grpChg chg="add mod">
          <ac:chgData name="Jiang, Nancy" userId="2e38f130-956d-425b-8d6b-1b76a544cfdd" providerId="ADAL" clId="{A8B713FC-A19B-4A6F-A52E-BC9A42EDCE16}" dt="2024-06-06T04:56:34.270" v="1174" actId="408"/>
          <ac:grpSpMkLst>
            <pc:docMk/>
            <pc:sldMk cId="213870208" sldId="2147483644"/>
            <ac:grpSpMk id="18" creationId="{73105F94-C7D5-84ED-DDD5-A434782245E1}"/>
          </ac:grpSpMkLst>
        </pc:grpChg>
        <pc:grpChg chg="add mod">
          <ac:chgData name="Jiang, Nancy" userId="2e38f130-956d-425b-8d6b-1b76a544cfdd" providerId="ADAL" clId="{A8B713FC-A19B-4A6F-A52E-BC9A42EDCE16}" dt="2024-06-06T04:56:17.413" v="1170" actId="12789"/>
          <ac:grpSpMkLst>
            <pc:docMk/>
            <pc:sldMk cId="213870208" sldId="2147483644"/>
            <ac:grpSpMk id="21" creationId="{6F394E44-9112-C403-EF3C-84F817BD93D8}"/>
          </ac:grpSpMkLst>
        </pc:grpChg>
        <pc:grpChg chg="add mod">
          <ac:chgData name="Jiang, Nancy" userId="2e38f130-956d-425b-8d6b-1b76a544cfdd" providerId="ADAL" clId="{A8B713FC-A19B-4A6F-A52E-BC9A42EDCE16}" dt="2024-06-06T04:56:27.839" v="1173" actId="164"/>
          <ac:grpSpMkLst>
            <pc:docMk/>
            <pc:sldMk cId="213870208" sldId="2147483644"/>
            <ac:grpSpMk id="69" creationId="{2B28D045-AE9B-CB18-C9CB-FC7A5FB0EC19}"/>
          </ac:grpSpMkLst>
        </pc:grpChg>
        <pc:graphicFrameChg chg="add del mod">
          <ac:chgData name="Jiang, Nancy" userId="2e38f130-956d-425b-8d6b-1b76a544cfdd" providerId="ADAL" clId="{A8B713FC-A19B-4A6F-A52E-BC9A42EDCE16}" dt="2024-06-06T04:51:56.978" v="1095"/>
          <ac:graphicFrameMkLst>
            <pc:docMk/>
            <pc:sldMk cId="213870208" sldId="2147483644"/>
            <ac:graphicFrameMk id="64" creationId="{CA97FFE5-C73A-6A5A-1A11-BA2F72FF5AD9}"/>
          </ac:graphicFrameMkLst>
        </pc:graphicFrameChg>
        <pc:graphicFrameChg chg="add mod">
          <ac:chgData name="Jiang, Nancy" userId="2e38f130-956d-425b-8d6b-1b76a544cfdd" providerId="ADAL" clId="{A8B713FC-A19B-4A6F-A52E-BC9A42EDCE16}" dt="2024-06-06T04:56:11.333" v="1169" actId="1038"/>
          <ac:graphicFrameMkLst>
            <pc:docMk/>
            <pc:sldMk cId="213870208" sldId="2147483644"/>
            <ac:graphicFrameMk id="65" creationId="{1C06BFFE-643E-96E3-A94C-B81DC305D070}"/>
          </ac:graphicFrameMkLst>
        </pc:graphicFrameChg>
        <pc:picChg chg="mod">
          <ac:chgData name="Jiang, Nancy" userId="2e38f130-956d-425b-8d6b-1b76a544cfdd" providerId="ADAL" clId="{A8B713FC-A19B-4A6F-A52E-BC9A42EDCE16}" dt="2024-06-06T03:33:45.210" v="670"/>
          <ac:picMkLst>
            <pc:docMk/>
            <pc:sldMk cId="213870208" sldId="2147483644"/>
            <ac:picMk id="8" creationId="{A6B2A403-7DE1-7754-965B-E9C5B4A85439}"/>
          </ac:picMkLst>
        </pc:picChg>
        <pc:picChg chg="mod">
          <ac:chgData name="Jiang, Nancy" userId="2e38f130-956d-425b-8d6b-1b76a544cfdd" providerId="ADAL" clId="{A8B713FC-A19B-4A6F-A52E-BC9A42EDCE16}" dt="2024-06-06T03:33:45.210" v="670"/>
          <ac:picMkLst>
            <pc:docMk/>
            <pc:sldMk cId="213870208" sldId="2147483644"/>
            <ac:picMk id="11" creationId="{182C302B-4C0D-4304-E762-F5DDFDCBA9D4}"/>
          </ac:picMkLst>
        </pc:picChg>
        <pc:picChg chg="mod">
          <ac:chgData name="Jiang, Nancy" userId="2e38f130-956d-425b-8d6b-1b76a544cfdd" providerId="ADAL" clId="{A8B713FC-A19B-4A6F-A52E-BC9A42EDCE16}" dt="2024-06-06T03:33:45.210" v="670"/>
          <ac:picMkLst>
            <pc:docMk/>
            <pc:sldMk cId="213870208" sldId="2147483644"/>
            <ac:picMk id="14" creationId="{3C50DF4D-52BB-EB80-2954-45512283AD2C}"/>
          </ac:picMkLst>
        </pc:picChg>
        <pc:picChg chg="mod topLvl">
          <ac:chgData name="Jiang, Nancy" userId="2e38f130-956d-425b-8d6b-1b76a544cfdd" providerId="ADAL" clId="{A8B713FC-A19B-4A6F-A52E-BC9A42EDCE16}" dt="2024-06-06T04:56:27.839" v="1173" actId="164"/>
          <ac:picMkLst>
            <pc:docMk/>
            <pc:sldMk cId="213870208" sldId="2147483644"/>
            <ac:picMk id="17" creationId="{786ACA1A-C683-C272-1F5D-E3438F251CC4}"/>
          </ac:picMkLst>
        </pc:picChg>
        <pc:picChg chg="mod">
          <ac:chgData name="Jiang, Nancy" userId="2e38f130-956d-425b-8d6b-1b76a544cfdd" providerId="ADAL" clId="{A8B713FC-A19B-4A6F-A52E-BC9A42EDCE16}" dt="2024-06-06T05:35:06.610" v="1253" actId="1037"/>
          <ac:picMkLst>
            <pc:docMk/>
            <pc:sldMk cId="213870208" sldId="2147483644"/>
            <ac:picMk id="20" creationId="{E85BD099-3869-48C4-E0EF-8F3C080537CA}"/>
          </ac:picMkLst>
        </pc:picChg>
        <pc:picChg chg="mod">
          <ac:chgData name="Jiang, Nancy" userId="2e38f130-956d-425b-8d6b-1b76a544cfdd" providerId="ADAL" clId="{A8B713FC-A19B-4A6F-A52E-BC9A42EDCE16}" dt="2024-06-06T04:54:24.922" v="1128" actId="1035"/>
          <ac:picMkLst>
            <pc:docMk/>
            <pc:sldMk cId="213870208" sldId="2147483644"/>
            <ac:picMk id="23" creationId="{DB3CE649-5F29-E187-8FD7-59BC39D871A1}"/>
          </ac:picMkLst>
        </pc:picChg>
        <pc:picChg chg="add del mod">
          <ac:chgData name="Jiang, Nancy" userId="2e38f130-956d-425b-8d6b-1b76a544cfdd" providerId="ADAL" clId="{A8B713FC-A19B-4A6F-A52E-BC9A42EDCE16}" dt="2024-06-06T03:48:08.326" v="682"/>
          <ac:picMkLst>
            <pc:docMk/>
            <pc:sldMk cId="213870208" sldId="2147483644"/>
            <ac:picMk id="25" creationId="{ED3C9665-6BC0-5F65-7A95-00C0C6F66C12}"/>
          </ac:picMkLst>
        </pc:picChg>
        <pc:picChg chg="add del mod">
          <ac:chgData name="Jiang, Nancy" userId="2e38f130-956d-425b-8d6b-1b76a544cfdd" providerId="ADAL" clId="{A8B713FC-A19B-4A6F-A52E-BC9A42EDCE16}" dt="2024-06-06T03:48:08.326" v="682"/>
          <ac:picMkLst>
            <pc:docMk/>
            <pc:sldMk cId="213870208" sldId="2147483644"/>
            <ac:picMk id="26" creationId="{DDAE106B-8A8F-C11C-B521-7EC94BFBE78F}"/>
          </ac:picMkLst>
        </pc:picChg>
        <pc:picChg chg="add mod">
          <ac:chgData name="Jiang, Nancy" userId="2e38f130-956d-425b-8d6b-1b76a544cfdd" providerId="ADAL" clId="{A8B713FC-A19B-4A6F-A52E-BC9A42EDCE16}" dt="2024-06-06T04:56:05.147" v="1162" actId="1037"/>
          <ac:picMkLst>
            <pc:docMk/>
            <pc:sldMk cId="213870208" sldId="2147483644"/>
            <ac:picMk id="39" creationId="{1728894D-D369-7F6B-C48A-C07E96CDCCE1}"/>
          </ac:picMkLst>
        </pc:picChg>
        <pc:picChg chg="add mod">
          <ac:chgData name="Jiang, Nancy" userId="2e38f130-956d-425b-8d6b-1b76a544cfdd" providerId="ADAL" clId="{A8B713FC-A19B-4A6F-A52E-BC9A42EDCE16}" dt="2024-06-06T04:54:24.922" v="1128" actId="1035"/>
          <ac:picMkLst>
            <pc:docMk/>
            <pc:sldMk cId="213870208" sldId="2147483644"/>
            <ac:picMk id="40" creationId="{DFE85946-9474-6B04-AAD6-A65AD5F68CDE}"/>
          </ac:picMkLst>
        </pc:picChg>
        <pc:picChg chg="add mod">
          <ac:chgData name="Jiang, Nancy" userId="2e38f130-956d-425b-8d6b-1b76a544cfdd" providerId="ADAL" clId="{A8B713FC-A19B-4A6F-A52E-BC9A42EDCE16}" dt="2024-06-06T04:57:08.449" v="1194" actId="1036"/>
          <ac:picMkLst>
            <pc:docMk/>
            <pc:sldMk cId="213870208" sldId="2147483644"/>
            <ac:picMk id="62" creationId="{2E2209EB-21EA-7C44-BEC0-A732F952ED53}"/>
          </ac:picMkLst>
        </pc:picChg>
        <pc:picChg chg="add mod">
          <ac:chgData name="Jiang, Nancy" userId="2e38f130-956d-425b-8d6b-1b76a544cfdd" providerId="ADAL" clId="{A8B713FC-A19B-4A6F-A52E-BC9A42EDCE16}" dt="2024-06-06T04:59:10.259" v="1197"/>
          <ac:picMkLst>
            <pc:docMk/>
            <pc:sldMk cId="213870208" sldId="2147483644"/>
            <ac:picMk id="70" creationId="{96F68A19-3E72-6F22-CE53-8E7B82C33D63}"/>
          </ac:picMkLst>
        </pc:picChg>
        <pc:cxnChg chg="add del mod">
          <ac:chgData name="Jiang, Nancy" userId="2e38f130-956d-425b-8d6b-1b76a544cfdd" providerId="ADAL" clId="{A8B713FC-A19B-4A6F-A52E-BC9A42EDCE16}" dt="2024-06-06T03:48:08.326" v="682"/>
          <ac:cxnSpMkLst>
            <pc:docMk/>
            <pc:sldMk cId="213870208" sldId="2147483644"/>
            <ac:cxnSpMk id="36" creationId="{6830217D-C9C2-A778-1A44-6ACD06BD46E4}"/>
          </ac:cxnSpMkLst>
        </pc:cxnChg>
        <pc:cxnChg chg="add del mod">
          <ac:chgData name="Jiang, Nancy" userId="2e38f130-956d-425b-8d6b-1b76a544cfdd" providerId="ADAL" clId="{A8B713FC-A19B-4A6F-A52E-BC9A42EDCE16}" dt="2024-06-06T03:48:08.326" v="682"/>
          <ac:cxnSpMkLst>
            <pc:docMk/>
            <pc:sldMk cId="213870208" sldId="2147483644"/>
            <ac:cxnSpMk id="37" creationId="{F32F3C33-70BC-4691-68F2-660E5FCC1FBA}"/>
          </ac:cxnSpMkLst>
        </pc:cxnChg>
        <pc:cxnChg chg="add del mod">
          <ac:chgData name="Jiang, Nancy" userId="2e38f130-956d-425b-8d6b-1b76a544cfdd" providerId="ADAL" clId="{A8B713FC-A19B-4A6F-A52E-BC9A42EDCE16}" dt="2024-06-06T03:51:03.036" v="696" actId="478"/>
          <ac:cxnSpMkLst>
            <pc:docMk/>
            <pc:sldMk cId="213870208" sldId="2147483644"/>
            <ac:cxnSpMk id="50" creationId="{789D5CB9-BB36-E8BE-C5CB-5733E66DF7C5}"/>
          </ac:cxnSpMkLst>
        </pc:cxnChg>
        <pc:cxnChg chg="add del mod">
          <ac:chgData name="Jiang, Nancy" userId="2e38f130-956d-425b-8d6b-1b76a544cfdd" providerId="ADAL" clId="{A8B713FC-A19B-4A6F-A52E-BC9A42EDCE16}" dt="2024-06-06T03:51:03.882" v="697" actId="478"/>
          <ac:cxnSpMkLst>
            <pc:docMk/>
            <pc:sldMk cId="213870208" sldId="2147483644"/>
            <ac:cxnSpMk id="51" creationId="{8AD60AC3-1D10-3914-FEFF-995BD3D44B6D}"/>
          </ac:cxnSpMkLst>
        </pc:cxnChg>
      </pc:sldChg>
      <pc:sldChg chg="addSp delSp modSp new mod modClrScheme chgLayout">
        <pc:chgData name="Jiang, Nancy" userId="2e38f130-956d-425b-8d6b-1b76a544cfdd" providerId="ADAL" clId="{A8B713FC-A19B-4A6F-A52E-BC9A42EDCE16}" dt="2024-06-06T03:32:47.494" v="667" actId="478"/>
        <pc:sldMkLst>
          <pc:docMk/>
          <pc:sldMk cId="3833025842" sldId="2147483645"/>
        </pc:sldMkLst>
        <pc:spChg chg="del mod ord">
          <ac:chgData name="Jiang, Nancy" userId="2e38f130-956d-425b-8d6b-1b76a544cfdd" providerId="ADAL" clId="{A8B713FC-A19B-4A6F-A52E-BC9A42EDCE16}" dt="2024-06-06T03:32:34.986" v="658" actId="700"/>
          <ac:spMkLst>
            <pc:docMk/>
            <pc:sldMk cId="3833025842" sldId="2147483645"/>
            <ac:spMk id="2" creationId="{080754D1-D64C-40DD-F684-56DCF653457D}"/>
          </ac:spMkLst>
        </pc:spChg>
        <pc:spChg chg="del">
          <ac:chgData name="Jiang, Nancy" userId="2e38f130-956d-425b-8d6b-1b76a544cfdd" providerId="ADAL" clId="{A8B713FC-A19B-4A6F-A52E-BC9A42EDCE16}" dt="2024-06-06T03:32:34.986" v="658" actId="700"/>
          <ac:spMkLst>
            <pc:docMk/>
            <pc:sldMk cId="3833025842" sldId="2147483645"/>
            <ac:spMk id="3" creationId="{F144A636-204F-694A-9EF5-04415F6C549B}"/>
          </ac:spMkLst>
        </pc:spChg>
        <pc:spChg chg="add mod ord">
          <ac:chgData name="Jiang, Nancy" userId="2e38f130-956d-425b-8d6b-1b76a544cfdd" providerId="ADAL" clId="{A8B713FC-A19B-4A6F-A52E-BC9A42EDCE16}" dt="2024-06-06T03:32:41.845" v="666"/>
          <ac:spMkLst>
            <pc:docMk/>
            <pc:sldMk cId="3833025842" sldId="2147483645"/>
            <ac:spMk id="4" creationId="{9A2B61AE-6664-32EB-6F3B-7CB1DCA9F0FA}"/>
          </ac:spMkLst>
        </pc:spChg>
        <pc:spChg chg="add del mod ord">
          <ac:chgData name="Jiang, Nancy" userId="2e38f130-956d-425b-8d6b-1b76a544cfdd" providerId="ADAL" clId="{A8B713FC-A19B-4A6F-A52E-BC9A42EDCE16}" dt="2024-06-06T03:32:47.494" v="667" actId="478"/>
          <ac:spMkLst>
            <pc:docMk/>
            <pc:sldMk cId="3833025842" sldId="2147483645"/>
            <ac:spMk id="5" creationId="{D2E4D791-34A7-DACC-045F-6C220EC94C98}"/>
          </ac:spMkLst>
        </pc:spChg>
        <pc:spChg chg="add del mod ord">
          <ac:chgData name="Jiang, Nancy" userId="2e38f130-956d-425b-8d6b-1b76a544cfdd" providerId="ADAL" clId="{A8B713FC-A19B-4A6F-A52E-BC9A42EDCE16}" dt="2024-06-06T03:32:47.494" v="667" actId="478"/>
          <ac:spMkLst>
            <pc:docMk/>
            <pc:sldMk cId="3833025842" sldId="2147483645"/>
            <ac:spMk id="6" creationId="{06939123-CE72-894C-A91B-D246FDA405CB}"/>
          </ac:spMkLst>
        </pc:spChg>
      </pc:sldChg>
      <pc:sldChg chg="addSp delSp modSp new mod ord">
        <pc:chgData name="Jiang, Nancy" userId="2e38f130-956d-425b-8d6b-1b76a544cfdd" providerId="ADAL" clId="{A8B713FC-A19B-4A6F-A52E-BC9A42EDCE16}" dt="2024-06-11T09:51:35.922" v="1951"/>
        <pc:sldMkLst>
          <pc:docMk/>
          <pc:sldMk cId="933665959" sldId="2147483646"/>
        </pc:sldMkLst>
        <pc:spChg chg="del">
          <ac:chgData name="Jiang, Nancy" userId="2e38f130-956d-425b-8d6b-1b76a544cfdd" providerId="ADAL" clId="{A8B713FC-A19B-4A6F-A52E-BC9A42EDCE16}" dt="2024-06-11T09:51:13.500" v="1948" actId="478"/>
          <ac:spMkLst>
            <pc:docMk/>
            <pc:sldMk cId="933665959" sldId="2147483646"/>
            <ac:spMk id="2" creationId="{818A5AE4-B208-F52C-A444-B3C055709A31}"/>
          </ac:spMkLst>
        </pc:spChg>
        <pc:spChg chg="del">
          <ac:chgData name="Jiang, Nancy" userId="2e38f130-956d-425b-8d6b-1b76a544cfdd" providerId="ADAL" clId="{A8B713FC-A19B-4A6F-A52E-BC9A42EDCE16}" dt="2024-06-11T09:51:13.500" v="1948" actId="478"/>
          <ac:spMkLst>
            <pc:docMk/>
            <pc:sldMk cId="933665959" sldId="2147483646"/>
            <ac:spMk id="3" creationId="{8583F967-2550-AA9B-CE8C-ADDA3BCED863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4" creationId="{B677205D-75C9-713C-58D0-19082348E385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5" creationId="{1D493682-E7AB-451B-E6BD-169BAFB6DEB8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7" creationId="{8CDDA9B2-F894-6D88-3AE9-EA9C6D14B882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8" creationId="{67DE2932-E266-7724-12DF-6B6250FDC0B7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1" creationId="{B9D7DCA7-8680-E3AD-F27B-AEF15A5346E6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2" creationId="{4EDF413D-B13B-DF39-C1C0-5BFA14790E73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3" creationId="{2D08538B-21C9-5B46-27B2-0791BBA20A90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4" creationId="{83D4E843-1958-C801-2571-CE6D7B4F4C1F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5" creationId="{845A4524-9771-3EFF-359C-7D912A3AA4E3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6" creationId="{49AC8444-3837-AC14-B170-D4D4D0309F10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7" creationId="{8DA6AE74-A0CD-6E8F-9B7C-4B80204C07C4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8" creationId="{80D78878-1690-C16D-D90C-2B21717C2630}"/>
          </ac:spMkLst>
        </pc:spChg>
        <pc:spChg chg="add mod">
          <ac:chgData name="Jiang, Nancy" userId="2e38f130-956d-425b-8d6b-1b76a544cfdd" providerId="ADAL" clId="{A8B713FC-A19B-4A6F-A52E-BC9A42EDCE16}" dt="2024-06-11T09:51:20.688" v="1949"/>
          <ac:spMkLst>
            <pc:docMk/>
            <pc:sldMk cId="933665959" sldId="2147483646"/>
            <ac:spMk id="19" creationId="{2957D8AC-95ED-5263-ADB8-DEE651777663}"/>
          </ac:spMkLst>
        </pc:spChg>
        <pc:picChg chg="add mod">
          <ac:chgData name="Jiang, Nancy" userId="2e38f130-956d-425b-8d6b-1b76a544cfdd" providerId="ADAL" clId="{A8B713FC-A19B-4A6F-A52E-BC9A42EDCE16}" dt="2024-06-11T09:51:20.688" v="1949"/>
          <ac:picMkLst>
            <pc:docMk/>
            <pc:sldMk cId="933665959" sldId="2147483646"/>
            <ac:picMk id="6" creationId="{9B525DB5-604C-48AF-FBB8-FB66E27715C1}"/>
          </ac:picMkLst>
        </pc:picChg>
        <pc:picChg chg="add mod">
          <ac:chgData name="Jiang, Nancy" userId="2e38f130-956d-425b-8d6b-1b76a544cfdd" providerId="ADAL" clId="{A8B713FC-A19B-4A6F-A52E-BC9A42EDCE16}" dt="2024-06-11T09:51:20.688" v="1949"/>
          <ac:picMkLst>
            <pc:docMk/>
            <pc:sldMk cId="933665959" sldId="2147483646"/>
            <ac:picMk id="9" creationId="{39BF7B0F-FC50-407C-571E-C5061C2BB1BC}"/>
          </ac:picMkLst>
        </pc:picChg>
        <pc:picChg chg="add mod">
          <ac:chgData name="Jiang, Nancy" userId="2e38f130-956d-425b-8d6b-1b76a544cfdd" providerId="ADAL" clId="{A8B713FC-A19B-4A6F-A52E-BC9A42EDCE16}" dt="2024-06-11T09:51:20.688" v="1949"/>
          <ac:picMkLst>
            <pc:docMk/>
            <pc:sldMk cId="933665959" sldId="2147483646"/>
            <ac:picMk id="10" creationId="{0545B2AF-B0F5-FAB0-891B-F9A458F91AAB}"/>
          </ac:picMkLst>
        </pc:picChg>
        <pc:picChg chg="add mod">
          <ac:chgData name="Jiang, Nancy" userId="2e38f130-956d-425b-8d6b-1b76a544cfdd" providerId="ADAL" clId="{A8B713FC-A19B-4A6F-A52E-BC9A42EDCE16}" dt="2024-06-11T09:51:35.922" v="1951"/>
          <ac:picMkLst>
            <pc:docMk/>
            <pc:sldMk cId="933665959" sldId="2147483646"/>
            <ac:picMk id="20" creationId="{F32B4AEE-2CBC-534A-48CA-952CE9922FAE}"/>
          </ac:picMkLst>
        </pc:picChg>
      </pc:sldChg>
      <pc:sldMasterChg chg="delSldLayout modSldLayout">
        <pc:chgData name="Jiang, Nancy" userId="2e38f130-956d-425b-8d6b-1b76a544cfdd" providerId="ADAL" clId="{A8B713FC-A19B-4A6F-A52E-BC9A42EDCE16}" dt="2024-06-06T01:38:56.091" v="32"/>
        <pc:sldMasterMkLst>
          <pc:docMk/>
          <pc:sldMasterMk cId="2371488444" sldId="2147483648"/>
        </pc:sldMasterMkLst>
        <pc:sldLayoutChg chg="del">
          <pc:chgData name="Jiang, Nancy" userId="2e38f130-956d-425b-8d6b-1b76a544cfdd" providerId="ADAL" clId="{A8B713FC-A19B-4A6F-A52E-BC9A42EDCE16}" dt="2024-06-06T01:34:41.473" v="1" actId="2696"/>
          <pc:sldLayoutMkLst>
            <pc:docMk/>
            <pc:sldMasterMk cId="2371488444" sldId="2147483648"/>
            <pc:sldLayoutMk cId="1338298243" sldId="2147483649"/>
          </pc:sldLayoutMkLst>
        </pc:sldLayoutChg>
        <pc:sldLayoutChg chg="del">
          <pc:chgData name="Jiang, Nancy" userId="2e38f130-956d-425b-8d6b-1b76a544cfdd" providerId="ADAL" clId="{A8B713FC-A19B-4A6F-A52E-BC9A42EDCE16}" dt="2024-06-06T01:34:41.906" v="2" actId="2696"/>
          <pc:sldLayoutMkLst>
            <pc:docMk/>
            <pc:sldMasterMk cId="2371488444" sldId="2147483648"/>
            <pc:sldLayoutMk cId="371173066" sldId="2147483650"/>
          </pc:sldLayoutMkLst>
        </pc:sldLayoutChg>
        <pc:sldLayoutChg chg="del">
          <pc:chgData name="Jiang, Nancy" userId="2e38f130-956d-425b-8d6b-1b76a544cfdd" providerId="ADAL" clId="{A8B713FC-A19B-4A6F-A52E-BC9A42EDCE16}" dt="2024-06-06T01:34:42.096" v="3" actId="2696"/>
          <pc:sldLayoutMkLst>
            <pc:docMk/>
            <pc:sldMasterMk cId="2371488444" sldId="2147483648"/>
            <pc:sldLayoutMk cId="1556697124" sldId="2147483651"/>
          </pc:sldLayoutMkLst>
        </pc:sldLayoutChg>
        <pc:sldLayoutChg chg="del">
          <pc:chgData name="Jiang, Nancy" userId="2e38f130-956d-425b-8d6b-1b76a544cfdd" providerId="ADAL" clId="{A8B713FC-A19B-4A6F-A52E-BC9A42EDCE16}" dt="2024-06-06T01:34:42.322" v="4" actId="2696"/>
          <pc:sldLayoutMkLst>
            <pc:docMk/>
            <pc:sldMasterMk cId="2371488444" sldId="2147483648"/>
            <pc:sldLayoutMk cId="886407592" sldId="2147483652"/>
          </pc:sldLayoutMkLst>
        </pc:sldLayoutChg>
        <pc:sldLayoutChg chg="del">
          <pc:chgData name="Jiang, Nancy" userId="2e38f130-956d-425b-8d6b-1b76a544cfdd" providerId="ADAL" clId="{A8B713FC-A19B-4A6F-A52E-BC9A42EDCE16}" dt="2024-06-06T01:34:42.972" v="5" actId="2696"/>
          <pc:sldLayoutMkLst>
            <pc:docMk/>
            <pc:sldMasterMk cId="2371488444" sldId="2147483648"/>
            <pc:sldLayoutMk cId="1462292951" sldId="2147483653"/>
          </pc:sldLayoutMkLst>
        </pc:sldLayoutChg>
        <pc:sldLayoutChg chg="del">
          <pc:chgData name="Jiang, Nancy" userId="2e38f130-956d-425b-8d6b-1b76a544cfdd" providerId="ADAL" clId="{A8B713FC-A19B-4A6F-A52E-BC9A42EDCE16}" dt="2024-06-06T01:34:43.469" v="6" actId="2696"/>
          <pc:sldLayoutMkLst>
            <pc:docMk/>
            <pc:sldMasterMk cId="2371488444" sldId="2147483648"/>
            <pc:sldLayoutMk cId="1518913503" sldId="2147483654"/>
          </pc:sldLayoutMkLst>
        </pc:sldLayoutChg>
        <pc:sldLayoutChg chg="del">
          <pc:chgData name="Jiang, Nancy" userId="2e38f130-956d-425b-8d6b-1b76a544cfdd" providerId="ADAL" clId="{A8B713FC-A19B-4A6F-A52E-BC9A42EDCE16}" dt="2024-06-06T01:34:43.756" v="7" actId="2696"/>
          <pc:sldLayoutMkLst>
            <pc:docMk/>
            <pc:sldMasterMk cId="2371488444" sldId="2147483648"/>
            <pc:sldLayoutMk cId="3010006674" sldId="2147483655"/>
          </pc:sldLayoutMkLst>
        </pc:sldLayoutChg>
        <pc:sldLayoutChg chg="del">
          <pc:chgData name="Jiang, Nancy" userId="2e38f130-956d-425b-8d6b-1b76a544cfdd" providerId="ADAL" clId="{A8B713FC-A19B-4A6F-A52E-BC9A42EDCE16}" dt="2024-06-06T01:34:44.312" v="8" actId="2696"/>
          <pc:sldLayoutMkLst>
            <pc:docMk/>
            <pc:sldMasterMk cId="2371488444" sldId="2147483648"/>
            <pc:sldLayoutMk cId="3184424383" sldId="2147483656"/>
          </pc:sldLayoutMkLst>
        </pc:sldLayoutChg>
        <pc:sldLayoutChg chg="del">
          <pc:chgData name="Jiang, Nancy" userId="2e38f130-956d-425b-8d6b-1b76a544cfdd" providerId="ADAL" clId="{A8B713FC-A19B-4A6F-A52E-BC9A42EDCE16}" dt="2024-06-06T01:34:44.574" v="9" actId="2696"/>
          <pc:sldLayoutMkLst>
            <pc:docMk/>
            <pc:sldMasterMk cId="2371488444" sldId="2147483648"/>
            <pc:sldLayoutMk cId="3525303801" sldId="2147483657"/>
          </pc:sldLayoutMkLst>
        </pc:sldLayoutChg>
        <pc:sldLayoutChg chg="del">
          <pc:chgData name="Jiang, Nancy" userId="2e38f130-956d-425b-8d6b-1b76a544cfdd" providerId="ADAL" clId="{A8B713FC-A19B-4A6F-A52E-BC9A42EDCE16}" dt="2024-06-06T01:34:45.216" v="10" actId="2696"/>
          <pc:sldLayoutMkLst>
            <pc:docMk/>
            <pc:sldMasterMk cId="2371488444" sldId="2147483648"/>
            <pc:sldLayoutMk cId="1755687083" sldId="2147483658"/>
          </pc:sldLayoutMkLst>
        </pc:sldLayoutChg>
        <pc:sldLayoutChg chg="del">
          <pc:chgData name="Jiang, Nancy" userId="2e38f130-956d-425b-8d6b-1b76a544cfdd" providerId="ADAL" clId="{A8B713FC-A19B-4A6F-A52E-BC9A42EDCE16}" dt="2024-06-06T01:34:45.772" v="11" actId="2696"/>
          <pc:sldLayoutMkLst>
            <pc:docMk/>
            <pc:sldMasterMk cId="2371488444" sldId="2147483648"/>
            <pc:sldLayoutMk cId="1000123069" sldId="2147483659"/>
          </pc:sldLayoutMkLst>
        </pc:sldLayoutChg>
        <pc:sldLayoutChg chg="addSp delSp modSp mod">
          <pc:chgData name="Jiang, Nancy" userId="2e38f130-956d-425b-8d6b-1b76a544cfdd" providerId="ADAL" clId="{A8B713FC-A19B-4A6F-A52E-BC9A42EDCE16}" dt="2024-06-06T01:38:56.091" v="32"/>
          <pc:sldLayoutMkLst>
            <pc:docMk/>
            <pc:sldMasterMk cId="2371488444" sldId="2147483648"/>
            <pc:sldLayoutMk cId="2790697905" sldId="2147483660"/>
          </pc:sldLayoutMkLst>
          <pc:spChg chg="del">
            <ac:chgData name="Jiang, Nancy" userId="2e38f130-956d-425b-8d6b-1b76a544cfdd" providerId="ADAL" clId="{A8B713FC-A19B-4A6F-A52E-BC9A42EDCE16}" dt="2024-06-06T01:38:55.596" v="31" actId="478"/>
            <ac:spMkLst>
              <pc:docMk/>
              <pc:sldMasterMk cId="2371488444" sldId="2147483648"/>
              <pc:sldLayoutMk cId="2790697905" sldId="2147483660"/>
              <ac:spMk id="2" creationId="{3209486B-ABA7-A84B-BC25-77FA66F53FF7}"/>
            </ac:spMkLst>
          </pc:spChg>
          <pc:spChg chg="add mod">
            <ac:chgData name="Jiang, Nancy" userId="2e38f130-956d-425b-8d6b-1b76a544cfdd" providerId="ADAL" clId="{A8B713FC-A19B-4A6F-A52E-BC9A42EDCE16}" dt="2024-06-06T01:38:56.091" v="32"/>
            <ac:spMkLst>
              <pc:docMk/>
              <pc:sldMasterMk cId="2371488444" sldId="2147483648"/>
              <pc:sldLayoutMk cId="2790697905" sldId="2147483660"/>
              <ac:spMk id="6" creationId="{881735CB-8699-69FC-3A12-AF440EC57560}"/>
            </ac:spMkLst>
          </pc:spChg>
        </pc:sldLayoutChg>
        <pc:sldLayoutChg chg="addSp delSp modSp mod">
          <pc:chgData name="Jiang, Nancy" userId="2e38f130-956d-425b-8d6b-1b76a544cfdd" providerId="ADAL" clId="{A8B713FC-A19B-4A6F-A52E-BC9A42EDCE16}" dt="2024-06-06T01:38:52.539" v="30"/>
          <pc:sldLayoutMkLst>
            <pc:docMk/>
            <pc:sldMasterMk cId="2371488444" sldId="2147483648"/>
            <pc:sldLayoutMk cId="2748221950" sldId="2147483664"/>
          </pc:sldLayoutMkLst>
          <pc:spChg chg="del">
            <ac:chgData name="Jiang, Nancy" userId="2e38f130-956d-425b-8d6b-1b76a544cfdd" providerId="ADAL" clId="{A8B713FC-A19B-4A6F-A52E-BC9A42EDCE16}" dt="2024-06-06T01:38:52.157" v="29" actId="478"/>
            <ac:spMkLst>
              <pc:docMk/>
              <pc:sldMasterMk cId="2371488444" sldId="2147483648"/>
              <pc:sldLayoutMk cId="2748221950" sldId="2147483664"/>
              <ac:spMk id="2" creationId="{3209486B-ABA7-A84B-BC25-77FA66F53FF7}"/>
            </ac:spMkLst>
          </pc:spChg>
          <pc:spChg chg="add mod">
            <ac:chgData name="Jiang, Nancy" userId="2e38f130-956d-425b-8d6b-1b76a544cfdd" providerId="ADAL" clId="{A8B713FC-A19B-4A6F-A52E-BC9A42EDCE16}" dt="2024-06-06T01:38:52.539" v="30"/>
            <ac:spMkLst>
              <pc:docMk/>
              <pc:sldMasterMk cId="2371488444" sldId="2147483648"/>
              <pc:sldLayoutMk cId="2748221950" sldId="2147483664"/>
              <ac:spMk id="6" creationId="{0F050092-AC91-6D59-70F3-38E36DDF8ED3}"/>
            </ac:spMkLst>
          </pc:spChg>
        </pc:sldLayoutChg>
        <pc:sldLayoutChg chg="modSp mod">
          <pc:chgData name="Jiang, Nancy" userId="2e38f130-956d-425b-8d6b-1b76a544cfdd" providerId="ADAL" clId="{A8B713FC-A19B-4A6F-A52E-BC9A42EDCE16}" dt="2024-06-06T01:38:48.416" v="28" actId="1076"/>
          <pc:sldLayoutMkLst>
            <pc:docMk/>
            <pc:sldMasterMk cId="2371488444" sldId="2147483648"/>
            <pc:sldLayoutMk cId="3558267434" sldId="2147483665"/>
          </pc:sldLayoutMkLst>
          <pc:spChg chg="mod">
            <ac:chgData name="Jiang, Nancy" userId="2e38f130-956d-425b-8d6b-1b76a544cfdd" providerId="ADAL" clId="{A8B713FC-A19B-4A6F-A52E-BC9A42EDCE16}" dt="2024-06-06T01:38:48.416" v="28" actId="1076"/>
            <ac:spMkLst>
              <pc:docMk/>
              <pc:sldMasterMk cId="2371488444" sldId="2147483648"/>
              <pc:sldLayoutMk cId="3558267434" sldId="2147483665"/>
              <ac:spMk id="2" creationId="{3209486B-ABA7-A84B-BC25-77FA66F53FF7}"/>
            </ac:spMkLst>
          </pc:spChg>
        </pc:sldLayoutChg>
      </pc:sldMasterChg>
    </pc:docChg>
  </pc:docChgLst>
  <pc:docChgLst>
    <pc:chgData name="Jiang, Nancy" userId="2e38f130-956d-425b-8d6b-1b76a544cfdd" providerId="ADAL" clId="{E832320A-2F06-4A53-B38F-F210133FDB06}"/>
    <pc:docChg chg="undo custSel addSld delSld modSld">
      <pc:chgData name="Jiang, Nancy" userId="2e38f130-956d-425b-8d6b-1b76a544cfdd" providerId="ADAL" clId="{E832320A-2F06-4A53-B38F-F210133FDB06}" dt="2024-09-18T03:56:21.274" v="7"/>
      <pc:docMkLst>
        <pc:docMk/>
      </pc:docMkLst>
      <pc:sldChg chg="add del">
        <pc:chgData name="Jiang, Nancy" userId="2e38f130-956d-425b-8d6b-1b76a544cfdd" providerId="ADAL" clId="{E832320A-2F06-4A53-B38F-F210133FDB06}" dt="2024-09-18T03:56:21.274" v="7"/>
        <pc:sldMkLst>
          <pc:docMk/>
          <pc:sldMk cId="2875475629" sldId="274"/>
        </pc:sldMkLst>
      </pc:sldChg>
      <pc:sldChg chg="add del">
        <pc:chgData name="Jiang, Nancy" userId="2e38f130-956d-425b-8d6b-1b76a544cfdd" providerId="ADAL" clId="{E832320A-2F06-4A53-B38F-F210133FDB06}" dt="2024-08-26T06:57:04.591" v="2"/>
        <pc:sldMkLst>
          <pc:docMk/>
          <pc:sldMk cId="1689354988" sldId="16767399"/>
        </pc:sldMkLst>
      </pc:sldChg>
      <pc:sldChg chg="modSp add del mod">
        <pc:chgData name="Jiang, Nancy" userId="2e38f130-956d-425b-8d6b-1b76a544cfdd" providerId="ADAL" clId="{E832320A-2F06-4A53-B38F-F210133FDB06}" dt="2024-09-18T03:56:21.194" v="6"/>
        <pc:sldMkLst>
          <pc:docMk/>
          <pc:sldMk cId="1164028649" sldId="2147483647"/>
        </pc:sldMkLst>
        <pc:spChg chg="mod">
          <ac:chgData name="Jiang, Nancy" userId="2e38f130-956d-425b-8d6b-1b76a544cfdd" providerId="ADAL" clId="{E832320A-2F06-4A53-B38F-F210133FDB06}" dt="2024-09-18T03:56:21.194" v="6"/>
          <ac:spMkLst>
            <pc:docMk/>
            <pc:sldMk cId="1164028649" sldId="2147483647"/>
            <ac:spMk id="12" creationId="{1CFDA895-13E3-5BC7-45A8-DE96A39C838E}"/>
          </ac:spMkLst>
        </pc:spChg>
      </pc:sldChg>
      <pc:sldChg chg="add">
        <pc:chgData name="Jiang, Nancy" userId="2e38f130-956d-425b-8d6b-1b76a544cfdd" providerId="ADAL" clId="{E832320A-2F06-4A53-B38F-F210133FDB06}" dt="2024-09-18T03:56:21.274" v="7"/>
        <pc:sldMkLst>
          <pc:docMk/>
          <pc:sldMk cId="1528689545" sldId="2147483647"/>
        </pc:sldMkLst>
      </pc:sldChg>
    </pc:docChg>
  </pc:docChgLst>
  <pc:docChgLst>
    <pc:chgData name="Jiang, Nancy" userId="2e38f130-956d-425b-8d6b-1b76a544cfdd" providerId="ADAL" clId="{5ED0C775-3BE5-42F8-B9F1-3CA20DB3061F}"/>
    <pc:docChg chg="undo redo custSel addSld delSld modSld sldOrd delMainMaster">
      <pc:chgData name="Jiang, Nancy" userId="2e38f130-956d-425b-8d6b-1b76a544cfdd" providerId="ADAL" clId="{5ED0C775-3BE5-42F8-B9F1-3CA20DB3061F}" dt="2025-01-22T02:53:26.624" v="7684" actId="5793"/>
      <pc:docMkLst>
        <pc:docMk/>
      </pc:docMkLst>
      <pc:sldChg chg="addSp delSp modSp add mod modNotesTx">
        <pc:chgData name="Jiang, Nancy" userId="2e38f130-956d-425b-8d6b-1b76a544cfdd" providerId="ADAL" clId="{5ED0C775-3BE5-42F8-B9F1-3CA20DB3061F}" dt="2025-01-21T10:05:08.323" v="7527" actId="20577"/>
        <pc:sldMkLst>
          <pc:docMk/>
          <pc:sldMk cId="3437148224" sldId="256"/>
        </pc:sldMkLst>
        <pc:spChg chg="mod">
          <ac:chgData name="Jiang, Nancy" userId="2e38f130-956d-425b-8d6b-1b76a544cfdd" providerId="ADAL" clId="{5ED0C775-3BE5-42F8-B9F1-3CA20DB3061F}" dt="2025-01-21T03:19:01.617" v="5226" actId="2711"/>
          <ac:spMkLst>
            <pc:docMk/>
            <pc:sldMk cId="3437148224" sldId="256"/>
            <ac:spMk id="2" creationId="{08A515A4-8051-A93B-6432-3FB9C446A8D9}"/>
          </ac:spMkLst>
        </pc:spChg>
        <pc:spChg chg="mod">
          <ac:chgData name="Jiang, Nancy" userId="2e38f130-956d-425b-8d6b-1b76a544cfdd" providerId="ADAL" clId="{5ED0C775-3BE5-42F8-B9F1-3CA20DB3061F}" dt="2025-01-21T03:19:01.617" v="5226" actId="2711"/>
          <ac:spMkLst>
            <pc:docMk/>
            <pc:sldMk cId="3437148224" sldId="256"/>
            <ac:spMk id="3" creationId="{62FF17DA-80C6-045F-796C-A13F30B28C81}"/>
          </ac:spMkLst>
        </pc:spChg>
        <pc:spChg chg="mod">
          <ac:chgData name="Jiang, Nancy" userId="2e38f130-956d-425b-8d6b-1b76a544cfdd" providerId="ADAL" clId="{5ED0C775-3BE5-42F8-B9F1-3CA20DB3061F}" dt="2025-01-21T10:05:08.323" v="7527" actId="20577"/>
          <ac:spMkLst>
            <pc:docMk/>
            <pc:sldMk cId="3437148224" sldId="256"/>
            <ac:spMk id="4" creationId="{BCE788B0-A236-428D-1B0A-923DE77112DF}"/>
          </ac:spMkLst>
        </pc:spChg>
        <pc:spChg chg="add del mod">
          <ac:chgData name="Jiang, Nancy" userId="2e38f130-956d-425b-8d6b-1b76a544cfdd" providerId="ADAL" clId="{5ED0C775-3BE5-42F8-B9F1-3CA20DB3061F}" dt="2025-01-21T07:26:37.361" v="5895" actId="478"/>
          <ac:spMkLst>
            <pc:docMk/>
            <pc:sldMk cId="3437148224" sldId="256"/>
            <ac:spMk id="5" creationId="{0748C934-523B-4587-ED85-FD70D6F38B70}"/>
          </ac:spMkLst>
        </pc:spChg>
        <pc:spChg chg="add mod">
          <ac:chgData name="Jiang, Nancy" userId="2e38f130-956d-425b-8d6b-1b76a544cfdd" providerId="ADAL" clId="{5ED0C775-3BE5-42F8-B9F1-3CA20DB3061F}" dt="2025-01-21T07:23:04.080" v="5814" actId="20577"/>
          <ac:spMkLst>
            <pc:docMk/>
            <pc:sldMk cId="3437148224" sldId="256"/>
            <ac:spMk id="10" creationId="{AF933093-1CCB-DF7A-9D4B-1225C53FC84A}"/>
          </ac:spMkLst>
        </pc:spChg>
        <pc:spChg chg="add mod">
          <ac:chgData name="Jiang, Nancy" userId="2e38f130-956d-425b-8d6b-1b76a544cfdd" providerId="ADAL" clId="{5ED0C775-3BE5-42F8-B9F1-3CA20DB3061F}" dt="2025-01-21T03:19:01.617" v="5226" actId="2711"/>
          <ac:spMkLst>
            <pc:docMk/>
            <pc:sldMk cId="3437148224" sldId="256"/>
            <ac:spMk id="12" creationId="{820A2A62-D51A-BA74-ECB7-3C67A3AA9399}"/>
          </ac:spMkLst>
        </pc:spChg>
        <pc:spChg chg="add mod">
          <ac:chgData name="Jiang, Nancy" userId="2e38f130-956d-425b-8d6b-1b76a544cfdd" providerId="ADAL" clId="{5ED0C775-3BE5-42F8-B9F1-3CA20DB3061F}" dt="2025-01-21T03:19:01.617" v="5226" actId="2711"/>
          <ac:spMkLst>
            <pc:docMk/>
            <pc:sldMk cId="3437148224" sldId="256"/>
            <ac:spMk id="13" creationId="{D93D622E-9354-BE28-0915-12C6DA618B7F}"/>
          </ac:spMkLst>
        </pc:spChg>
        <pc:spChg chg="add mod">
          <ac:chgData name="Jiang, Nancy" userId="2e38f130-956d-425b-8d6b-1b76a544cfdd" providerId="ADAL" clId="{5ED0C775-3BE5-42F8-B9F1-3CA20DB3061F}" dt="2025-01-21T03:19:01.617" v="5226" actId="2711"/>
          <ac:spMkLst>
            <pc:docMk/>
            <pc:sldMk cId="3437148224" sldId="256"/>
            <ac:spMk id="14" creationId="{BCA8656A-242D-4FCB-56C5-681CFA3699E9}"/>
          </ac:spMkLst>
        </pc:spChg>
        <pc:spChg chg="add mod ord">
          <ac:chgData name="Jiang, Nancy" userId="2e38f130-956d-425b-8d6b-1b76a544cfdd" providerId="ADAL" clId="{5ED0C775-3BE5-42F8-B9F1-3CA20DB3061F}" dt="2025-01-21T03:19:26.194" v="5231" actId="114"/>
          <ac:spMkLst>
            <pc:docMk/>
            <pc:sldMk cId="3437148224" sldId="256"/>
            <ac:spMk id="15" creationId="{7C816ABB-4D11-B0D1-0D24-40815DFE66AC}"/>
          </ac:spMkLst>
        </pc:spChg>
        <pc:spChg chg="mod">
          <ac:chgData name="Jiang, Nancy" userId="2e38f130-956d-425b-8d6b-1b76a544cfdd" providerId="ADAL" clId="{5ED0C775-3BE5-42F8-B9F1-3CA20DB3061F}" dt="2025-01-21T07:18:06.788" v="5739" actId="12789"/>
          <ac:spMkLst>
            <pc:docMk/>
            <pc:sldMk cId="3437148224" sldId="256"/>
            <ac:spMk id="33" creationId="{A6116311-87D8-940A-3AAA-D4D56506666D}"/>
          </ac:spMkLst>
        </pc:spChg>
        <pc:spChg chg="mod">
          <ac:chgData name="Jiang, Nancy" userId="2e38f130-956d-425b-8d6b-1b76a544cfdd" providerId="ADAL" clId="{5ED0C775-3BE5-42F8-B9F1-3CA20DB3061F}" dt="2025-01-21T07:22:29.724" v="5781" actId="1036"/>
          <ac:spMkLst>
            <pc:docMk/>
            <pc:sldMk cId="3437148224" sldId="256"/>
            <ac:spMk id="34" creationId="{EEEF50E1-13B8-4763-D123-37F5B71C606C}"/>
          </ac:spMkLst>
        </pc:spChg>
        <pc:spChg chg="mod">
          <ac:chgData name="Jiang, Nancy" userId="2e38f130-956d-425b-8d6b-1b76a544cfdd" providerId="ADAL" clId="{5ED0C775-3BE5-42F8-B9F1-3CA20DB3061F}" dt="2025-01-21T03:21:22.575" v="5237" actId="207"/>
          <ac:spMkLst>
            <pc:docMk/>
            <pc:sldMk cId="3437148224" sldId="256"/>
            <ac:spMk id="38" creationId="{C9293729-193C-C2FC-B98F-D005BB6B84B6}"/>
          </ac:spMkLst>
        </pc:spChg>
        <pc:spChg chg="mod">
          <ac:chgData name="Jiang, Nancy" userId="2e38f130-956d-425b-8d6b-1b76a544cfdd" providerId="ADAL" clId="{5ED0C775-3BE5-42F8-B9F1-3CA20DB3061F}" dt="2025-01-21T07:18:06.788" v="5739" actId="12789"/>
          <ac:spMkLst>
            <pc:docMk/>
            <pc:sldMk cId="3437148224" sldId="256"/>
            <ac:spMk id="40" creationId="{D9C71E15-A824-FD03-7846-1C2980E46D00}"/>
          </ac:spMkLst>
        </pc:spChg>
        <pc:spChg chg="mod">
          <ac:chgData name="Jiang, Nancy" userId="2e38f130-956d-425b-8d6b-1b76a544cfdd" providerId="ADAL" clId="{5ED0C775-3BE5-42F8-B9F1-3CA20DB3061F}" dt="2025-01-21T07:18:06.788" v="5739" actId="12789"/>
          <ac:spMkLst>
            <pc:docMk/>
            <pc:sldMk cId="3437148224" sldId="256"/>
            <ac:spMk id="41" creationId="{9953D830-D373-EF52-F29B-09482439F6DE}"/>
          </ac:spMkLst>
        </pc:spChg>
        <pc:spChg chg="mod">
          <ac:chgData name="Jiang, Nancy" userId="2e38f130-956d-425b-8d6b-1b76a544cfdd" providerId="ADAL" clId="{5ED0C775-3BE5-42F8-B9F1-3CA20DB3061F}" dt="2025-01-21T07:18:06.788" v="5739" actId="12789"/>
          <ac:spMkLst>
            <pc:docMk/>
            <pc:sldMk cId="3437148224" sldId="256"/>
            <ac:spMk id="42" creationId="{B6559980-423B-05DE-F163-39AA498DDFD3}"/>
          </ac:spMkLst>
        </pc:spChg>
        <pc:spChg chg="mod">
          <ac:chgData name="Jiang, Nancy" userId="2e38f130-956d-425b-8d6b-1b76a544cfdd" providerId="ADAL" clId="{5ED0C775-3BE5-42F8-B9F1-3CA20DB3061F}" dt="2025-01-21T07:18:06.788" v="5739" actId="12789"/>
          <ac:spMkLst>
            <pc:docMk/>
            <pc:sldMk cId="3437148224" sldId="256"/>
            <ac:spMk id="43" creationId="{F710B05B-05E1-567F-E567-7B3799969D00}"/>
          </ac:spMkLst>
        </pc:spChg>
        <pc:spChg chg="mod">
          <ac:chgData name="Jiang, Nancy" userId="2e38f130-956d-425b-8d6b-1b76a544cfdd" providerId="ADAL" clId="{5ED0C775-3BE5-42F8-B9F1-3CA20DB3061F}" dt="2025-01-21T07:22:29.724" v="5781" actId="1036"/>
          <ac:spMkLst>
            <pc:docMk/>
            <pc:sldMk cId="3437148224" sldId="256"/>
            <ac:spMk id="48" creationId="{B37225FF-62CB-529E-D884-693D4499F042}"/>
          </ac:spMkLst>
        </pc:spChg>
        <pc:spChg chg="mod">
          <ac:chgData name="Jiang, Nancy" userId="2e38f130-956d-425b-8d6b-1b76a544cfdd" providerId="ADAL" clId="{5ED0C775-3BE5-42F8-B9F1-3CA20DB3061F}" dt="2025-01-21T07:22:29.724" v="5781" actId="1036"/>
          <ac:spMkLst>
            <pc:docMk/>
            <pc:sldMk cId="3437148224" sldId="256"/>
            <ac:spMk id="49" creationId="{099BC11F-700D-AFC4-4049-24783803684B}"/>
          </ac:spMkLst>
        </pc:spChg>
        <pc:spChg chg="mod">
          <ac:chgData name="Jiang, Nancy" userId="2e38f130-956d-425b-8d6b-1b76a544cfdd" providerId="ADAL" clId="{5ED0C775-3BE5-42F8-B9F1-3CA20DB3061F}" dt="2025-01-21T07:22:29.724" v="5781" actId="1036"/>
          <ac:spMkLst>
            <pc:docMk/>
            <pc:sldMk cId="3437148224" sldId="256"/>
            <ac:spMk id="50" creationId="{9158856C-C8D0-9034-2BBE-BF53874755C1}"/>
          </ac:spMkLst>
        </pc:spChg>
        <pc:spChg chg="mod">
          <ac:chgData name="Jiang, Nancy" userId="2e38f130-956d-425b-8d6b-1b76a544cfdd" providerId="ADAL" clId="{5ED0C775-3BE5-42F8-B9F1-3CA20DB3061F}" dt="2025-01-21T07:22:29.724" v="5781" actId="1036"/>
          <ac:spMkLst>
            <pc:docMk/>
            <pc:sldMk cId="3437148224" sldId="256"/>
            <ac:spMk id="51" creationId="{2F8EEE90-9E65-AFB4-C426-677441B6E182}"/>
          </ac:spMkLst>
        </pc:spChg>
        <pc:picChg chg="del">
          <ac:chgData name="Jiang, Nancy" userId="2e38f130-956d-425b-8d6b-1b76a544cfdd" providerId="ADAL" clId="{5ED0C775-3BE5-42F8-B9F1-3CA20DB3061F}" dt="2025-01-21T02:24:45.781" v="4774" actId="478"/>
          <ac:picMkLst>
            <pc:docMk/>
            <pc:sldMk cId="3437148224" sldId="256"/>
            <ac:picMk id="6" creationId="{95ED7F43-AB58-7431-D700-9035303E90E3}"/>
          </ac:picMkLst>
        </pc:picChg>
        <pc:picChg chg="mod">
          <ac:chgData name="Jiang, Nancy" userId="2e38f130-956d-425b-8d6b-1b76a544cfdd" providerId="ADAL" clId="{5ED0C775-3BE5-42F8-B9F1-3CA20DB3061F}" dt="2025-01-21T07:13:10.364" v="5720"/>
          <ac:picMkLst>
            <pc:docMk/>
            <pc:sldMk cId="3437148224" sldId="256"/>
            <ac:picMk id="7" creationId="{A4CECEC1-DBDE-8297-7450-AD7E5C0C59FB}"/>
          </ac:picMkLst>
        </pc:picChg>
        <pc:picChg chg="mod">
          <ac:chgData name="Jiang, Nancy" userId="2e38f130-956d-425b-8d6b-1b76a544cfdd" providerId="ADAL" clId="{5ED0C775-3BE5-42F8-B9F1-3CA20DB3061F}" dt="2025-01-21T03:21:14.229" v="5236"/>
          <ac:picMkLst>
            <pc:docMk/>
            <pc:sldMk cId="3437148224" sldId="256"/>
            <ac:picMk id="8" creationId="{D1788339-6524-6AF6-9521-1F3C6F190CE7}"/>
          </ac:picMkLst>
        </pc:picChg>
        <pc:picChg chg="mod">
          <ac:chgData name="Jiang, Nancy" userId="2e38f130-956d-425b-8d6b-1b76a544cfdd" providerId="ADAL" clId="{5ED0C775-3BE5-42F8-B9F1-3CA20DB3061F}" dt="2025-01-21T07:20:08.317" v="5755"/>
          <ac:picMkLst>
            <pc:docMk/>
            <pc:sldMk cId="3437148224" sldId="256"/>
            <ac:picMk id="9" creationId="{E99F0017-E5B4-AC4C-02FC-F2D39E57AF46}"/>
          </ac:picMkLst>
        </pc:picChg>
        <pc:picChg chg="mod">
          <ac:chgData name="Jiang, Nancy" userId="2e38f130-956d-425b-8d6b-1b76a544cfdd" providerId="ADAL" clId="{5ED0C775-3BE5-42F8-B9F1-3CA20DB3061F}" dt="2025-01-21T03:21:14.229" v="5236"/>
          <ac:picMkLst>
            <pc:docMk/>
            <pc:sldMk cId="3437148224" sldId="256"/>
            <ac:picMk id="11" creationId="{6268FF2D-B056-5304-5C4A-686847409862}"/>
          </ac:picMkLst>
        </pc:picChg>
        <pc:cxnChg chg="mod">
          <ac:chgData name="Jiang, Nancy" userId="2e38f130-956d-425b-8d6b-1b76a544cfdd" providerId="ADAL" clId="{5ED0C775-3BE5-42F8-B9F1-3CA20DB3061F}" dt="2025-01-21T07:22:00.499" v="5774" actId="208"/>
          <ac:cxnSpMkLst>
            <pc:docMk/>
            <pc:sldMk cId="3437148224" sldId="256"/>
            <ac:cxnSpMk id="35" creationId="{52941976-1720-4DEB-C260-89C188ACD60B}"/>
          </ac:cxnSpMkLst>
        </pc:cxnChg>
        <pc:cxnChg chg="mod">
          <ac:chgData name="Jiang, Nancy" userId="2e38f130-956d-425b-8d6b-1b76a544cfdd" providerId="ADAL" clId="{5ED0C775-3BE5-42F8-B9F1-3CA20DB3061F}" dt="2025-01-21T07:22:00.499" v="5774" actId="208"/>
          <ac:cxnSpMkLst>
            <pc:docMk/>
            <pc:sldMk cId="3437148224" sldId="256"/>
            <ac:cxnSpMk id="44" creationId="{C75A7EFE-1374-1729-11C3-204ECE2EFCBC}"/>
          </ac:cxnSpMkLst>
        </pc:cxnChg>
        <pc:cxnChg chg="mod">
          <ac:chgData name="Jiang, Nancy" userId="2e38f130-956d-425b-8d6b-1b76a544cfdd" providerId="ADAL" clId="{5ED0C775-3BE5-42F8-B9F1-3CA20DB3061F}" dt="2025-01-21T07:22:00.499" v="5774" actId="208"/>
          <ac:cxnSpMkLst>
            <pc:docMk/>
            <pc:sldMk cId="3437148224" sldId="256"/>
            <ac:cxnSpMk id="45" creationId="{59CEAB0C-0FC1-21CA-A5B5-EA559E62491A}"/>
          </ac:cxnSpMkLst>
        </pc:cxnChg>
        <pc:cxnChg chg="mod">
          <ac:chgData name="Jiang, Nancy" userId="2e38f130-956d-425b-8d6b-1b76a544cfdd" providerId="ADAL" clId="{5ED0C775-3BE5-42F8-B9F1-3CA20DB3061F}" dt="2025-01-21T07:22:00.499" v="5774" actId="208"/>
          <ac:cxnSpMkLst>
            <pc:docMk/>
            <pc:sldMk cId="3437148224" sldId="256"/>
            <ac:cxnSpMk id="46" creationId="{2F782527-B010-BAF7-A243-50117F38A3F7}"/>
          </ac:cxnSpMkLst>
        </pc:cxnChg>
        <pc:cxnChg chg="mod">
          <ac:chgData name="Jiang, Nancy" userId="2e38f130-956d-425b-8d6b-1b76a544cfdd" providerId="ADAL" clId="{5ED0C775-3BE5-42F8-B9F1-3CA20DB3061F}" dt="2025-01-21T07:22:00.499" v="5774" actId="208"/>
          <ac:cxnSpMkLst>
            <pc:docMk/>
            <pc:sldMk cId="3437148224" sldId="256"/>
            <ac:cxnSpMk id="47" creationId="{BD8A9EF7-8309-B911-A159-5BE2B79AD59C}"/>
          </ac:cxnSpMkLst>
        </pc:cxnChg>
      </pc:sldChg>
      <pc:sldChg chg="new del">
        <pc:chgData name="Jiang, Nancy" userId="2e38f130-956d-425b-8d6b-1b76a544cfdd" providerId="ADAL" clId="{5ED0C775-3BE5-42F8-B9F1-3CA20DB3061F}" dt="2025-01-21T02:16:22.485" v="4735" actId="47"/>
        <pc:sldMkLst>
          <pc:docMk/>
          <pc:sldMk cId="4026199257" sldId="256"/>
        </pc:sldMkLst>
      </pc:sldChg>
      <pc:sldChg chg="add mod modShow">
        <pc:chgData name="Jiang, Nancy" userId="2e38f130-956d-425b-8d6b-1b76a544cfdd" providerId="ADAL" clId="{5ED0C775-3BE5-42F8-B9F1-3CA20DB3061F}" dt="2025-01-21T09:20:28.998" v="7016" actId="729"/>
        <pc:sldMkLst>
          <pc:docMk/>
          <pc:sldMk cId="3478012226" sldId="257"/>
        </pc:sldMkLst>
      </pc:sldChg>
      <pc:sldChg chg="add del">
        <pc:chgData name="Jiang, Nancy" userId="2e38f130-956d-425b-8d6b-1b76a544cfdd" providerId="ADAL" clId="{5ED0C775-3BE5-42F8-B9F1-3CA20DB3061F}" dt="2025-01-21T02:21:18.408" v="4739"/>
        <pc:sldMkLst>
          <pc:docMk/>
          <pc:sldMk cId="3942164496" sldId="257"/>
        </pc:sldMkLst>
      </pc:sldChg>
      <pc:sldChg chg="add mod modShow">
        <pc:chgData name="Jiang, Nancy" userId="2e38f130-956d-425b-8d6b-1b76a544cfdd" providerId="ADAL" clId="{5ED0C775-3BE5-42F8-B9F1-3CA20DB3061F}" dt="2025-01-21T09:20:28.998" v="7016" actId="729"/>
        <pc:sldMkLst>
          <pc:docMk/>
          <pc:sldMk cId="2498791690" sldId="258"/>
        </pc:sldMkLst>
      </pc:sldChg>
      <pc:sldChg chg="add mod modShow">
        <pc:chgData name="Jiang, Nancy" userId="2e38f130-956d-425b-8d6b-1b76a544cfdd" providerId="ADAL" clId="{5ED0C775-3BE5-42F8-B9F1-3CA20DB3061F}" dt="2025-01-21T09:20:28.998" v="7016" actId="729"/>
        <pc:sldMkLst>
          <pc:docMk/>
          <pc:sldMk cId="389699843" sldId="259"/>
        </pc:sldMkLst>
      </pc:sldChg>
      <pc:sldChg chg="del">
        <pc:chgData name="Jiang, Nancy" userId="2e38f130-956d-425b-8d6b-1b76a544cfdd" providerId="ADAL" clId="{5ED0C775-3BE5-42F8-B9F1-3CA20DB3061F}" dt="2025-01-03T03:03:50.686" v="0" actId="47"/>
        <pc:sldMkLst>
          <pc:docMk/>
          <pc:sldMk cId="829271469" sldId="261"/>
        </pc:sldMkLst>
      </pc:sldChg>
      <pc:sldChg chg="del">
        <pc:chgData name="Jiang, Nancy" userId="2e38f130-956d-425b-8d6b-1b76a544cfdd" providerId="ADAL" clId="{5ED0C775-3BE5-42F8-B9F1-3CA20DB3061F}" dt="2025-01-03T03:03:50.686" v="0" actId="47"/>
        <pc:sldMkLst>
          <pc:docMk/>
          <pc:sldMk cId="2875475629" sldId="274"/>
        </pc:sldMkLst>
      </pc:sldChg>
      <pc:sldChg chg="del">
        <pc:chgData name="Jiang, Nancy" userId="2e38f130-956d-425b-8d6b-1b76a544cfdd" providerId="ADAL" clId="{5ED0C775-3BE5-42F8-B9F1-3CA20DB3061F}" dt="2025-01-03T03:03:56.428" v="1" actId="47"/>
        <pc:sldMkLst>
          <pc:docMk/>
          <pc:sldMk cId="1689354988" sldId="16767399"/>
        </pc:sldMkLst>
      </pc:sldChg>
      <pc:sldChg chg="addSp delSp modSp add mod">
        <pc:chgData name="Jiang, Nancy" userId="2e38f130-956d-425b-8d6b-1b76a544cfdd" providerId="ADAL" clId="{5ED0C775-3BE5-42F8-B9F1-3CA20DB3061F}" dt="2025-01-22T02:09:59.437" v="7530"/>
        <pc:sldMkLst>
          <pc:docMk/>
          <pc:sldMk cId="865112041" sldId="2147379892"/>
        </pc:sldMkLst>
        <pc:spChg chg="add mod">
          <ac:chgData name="Jiang, Nancy" userId="2e38f130-956d-425b-8d6b-1b76a544cfdd" providerId="ADAL" clId="{5ED0C775-3BE5-42F8-B9F1-3CA20DB3061F}" dt="2025-01-21T09:02:35.420" v="6797" actId="20577"/>
          <ac:spMkLst>
            <pc:docMk/>
            <pc:sldMk cId="865112041" sldId="2147379892"/>
            <ac:spMk id="2" creationId="{CD6A1CD3-5E4A-7066-659D-07C8EE6AEEAD}"/>
          </ac:spMkLst>
        </pc:spChg>
        <pc:spChg chg="add del mod">
          <ac:chgData name="Jiang, Nancy" userId="2e38f130-956d-425b-8d6b-1b76a544cfdd" providerId="ADAL" clId="{5ED0C775-3BE5-42F8-B9F1-3CA20DB3061F}" dt="2025-01-21T08:14:28.910" v="6565" actId="478"/>
          <ac:spMkLst>
            <pc:docMk/>
            <pc:sldMk cId="865112041" sldId="2147379892"/>
            <ac:spMk id="3" creationId="{8346DAC9-B9EA-8BE9-5D3F-6DDABA529535}"/>
          </ac:spMkLst>
        </pc:spChg>
        <pc:spChg chg="del mod">
          <ac:chgData name="Jiang, Nancy" userId="2e38f130-956d-425b-8d6b-1b76a544cfdd" providerId="ADAL" clId="{5ED0C775-3BE5-42F8-B9F1-3CA20DB3061F}" dt="2025-01-06T07:32:13.374" v="1914" actId="478"/>
          <ac:spMkLst>
            <pc:docMk/>
            <pc:sldMk cId="865112041" sldId="2147379892"/>
            <ac:spMk id="3" creationId="{D10AF876-C665-E57A-B653-13DCAB4C3BA3}"/>
          </ac:spMkLst>
        </pc:spChg>
        <pc:spChg chg="mod">
          <ac:chgData name="Jiang, Nancy" userId="2e38f130-956d-425b-8d6b-1b76a544cfdd" providerId="ADAL" clId="{5ED0C775-3BE5-42F8-B9F1-3CA20DB3061F}" dt="2025-01-21T07:07:19.013" v="5645" actId="12"/>
          <ac:spMkLst>
            <pc:docMk/>
            <pc:sldMk cId="865112041" sldId="2147379892"/>
            <ac:spMk id="4" creationId="{7C901C46-4349-3006-4C9A-BA8104D1A633}"/>
          </ac:spMkLst>
        </pc:spChg>
        <pc:spChg chg="mod">
          <ac:chgData name="Jiang, Nancy" userId="2e38f130-956d-425b-8d6b-1b76a544cfdd" providerId="ADAL" clId="{5ED0C775-3BE5-42F8-B9F1-3CA20DB3061F}" dt="2025-01-21T03:34:04.180" v="5348" actId="20577"/>
          <ac:spMkLst>
            <pc:docMk/>
            <pc:sldMk cId="865112041" sldId="2147379892"/>
            <ac:spMk id="7" creationId="{D67994D5-4709-0CAE-98FD-5FC2FA482859}"/>
          </ac:spMkLst>
        </pc:spChg>
        <pc:spChg chg="del mod">
          <ac:chgData name="Jiang, Nancy" userId="2e38f130-956d-425b-8d6b-1b76a544cfdd" providerId="ADAL" clId="{5ED0C775-3BE5-42F8-B9F1-3CA20DB3061F}" dt="2025-01-06T06:16:43.488" v="1506" actId="478"/>
          <ac:spMkLst>
            <pc:docMk/>
            <pc:sldMk cId="865112041" sldId="2147379892"/>
            <ac:spMk id="8" creationId="{EAC633D6-43FA-984B-BDE3-E41E0475C53F}"/>
          </ac:spMkLst>
        </pc:spChg>
        <pc:spChg chg="del">
          <ac:chgData name="Jiang, Nancy" userId="2e38f130-956d-425b-8d6b-1b76a544cfdd" providerId="ADAL" clId="{5ED0C775-3BE5-42F8-B9F1-3CA20DB3061F}" dt="2025-01-06T06:11:43.180" v="1440" actId="478"/>
          <ac:spMkLst>
            <pc:docMk/>
            <pc:sldMk cId="865112041" sldId="2147379892"/>
            <ac:spMk id="10" creationId="{73E3D007-5D33-00A0-2158-D64F0C739E18}"/>
          </ac:spMkLst>
        </pc:spChg>
        <pc:spChg chg="add mod">
          <ac:chgData name="Jiang, Nancy" userId="2e38f130-956d-425b-8d6b-1b76a544cfdd" providerId="ADAL" clId="{5ED0C775-3BE5-42F8-B9F1-3CA20DB3061F}" dt="2025-01-22T02:09:59.437" v="7530"/>
          <ac:spMkLst>
            <pc:docMk/>
            <pc:sldMk cId="865112041" sldId="2147379892"/>
            <ac:spMk id="11" creationId="{2A92C684-8F7F-342A-713B-A91DB94FC2C2}"/>
          </ac:spMkLst>
        </pc:spChg>
        <pc:spChg chg="del mod">
          <ac:chgData name="Jiang, Nancy" userId="2e38f130-956d-425b-8d6b-1b76a544cfdd" providerId="ADAL" clId="{5ED0C775-3BE5-42F8-B9F1-3CA20DB3061F}" dt="2025-01-03T03:31:20.158" v="193" actId="478"/>
          <ac:spMkLst>
            <pc:docMk/>
            <pc:sldMk cId="865112041" sldId="2147379892"/>
            <ac:spMk id="11" creationId="{83B02DB2-B1FE-93C1-570F-D95A61597BFC}"/>
          </ac:spMkLst>
        </pc:spChg>
        <pc:spChg chg="add mod">
          <ac:chgData name="Jiang, Nancy" userId="2e38f130-956d-425b-8d6b-1b76a544cfdd" providerId="ADAL" clId="{5ED0C775-3BE5-42F8-B9F1-3CA20DB3061F}" dt="2025-01-21T07:06:29.055" v="5624" actId="1076"/>
          <ac:spMkLst>
            <pc:docMk/>
            <pc:sldMk cId="865112041" sldId="2147379892"/>
            <ac:spMk id="13" creationId="{2674C145-C94B-9CD8-0351-FEBF38E4A8E7}"/>
          </ac:spMkLst>
        </pc:spChg>
        <pc:spChg chg="mod">
          <ac:chgData name="Jiang, Nancy" userId="2e38f130-956d-425b-8d6b-1b76a544cfdd" providerId="ADAL" clId="{5ED0C775-3BE5-42F8-B9F1-3CA20DB3061F}" dt="2025-01-21T07:05:40.298" v="5613" actId="14100"/>
          <ac:spMkLst>
            <pc:docMk/>
            <pc:sldMk cId="865112041" sldId="2147379892"/>
            <ac:spMk id="17" creationId="{EC66800A-B701-DA0A-40FB-2B2C5F427DA1}"/>
          </ac:spMkLst>
        </pc:spChg>
        <pc:spChg chg="add del mod">
          <ac:chgData name="Jiang, Nancy" userId="2e38f130-956d-425b-8d6b-1b76a544cfdd" providerId="ADAL" clId="{5ED0C775-3BE5-42F8-B9F1-3CA20DB3061F}" dt="2025-01-06T07:03:02.864" v="1745"/>
          <ac:spMkLst>
            <pc:docMk/>
            <pc:sldMk cId="865112041" sldId="2147379892"/>
            <ac:spMk id="18" creationId="{942E11B7-6822-8FD6-0B54-12AE37146515}"/>
          </ac:spMkLst>
        </pc:spChg>
        <pc:spChg chg="mod">
          <ac:chgData name="Jiang, Nancy" userId="2e38f130-956d-425b-8d6b-1b76a544cfdd" providerId="ADAL" clId="{5ED0C775-3BE5-42F8-B9F1-3CA20DB3061F}" dt="2025-01-06T07:06:13.014" v="1831"/>
          <ac:spMkLst>
            <pc:docMk/>
            <pc:sldMk cId="865112041" sldId="2147379892"/>
            <ac:spMk id="20" creationId="{FE225FCF-BD4E-B764-9B67-4D26DF6357FA}"/>
          </ac:spMkLst>
        </pc:spChg>
        <pc:spChg chg="mod">
          <ac:chgData name="Jiang, Nancy" userId="2e38f130-956d-425b-8d6b-1b76a544cfdd" providerId="ADAL" clId="{5ED0C775-3BE5-42F8-B9F1-3CA20DB3061F}" dt="2025-01-21T08:55:47.069" v="6722" actId="14100"/>
          <ac:spMkLst>
            <pc:docMk/>
            <pc:sldMk cId="865112041" sldId="2147379892"/>
            <ac:spMk id="21" creationId="{FA62F586-092D-6F12-8DC3-D644DA0E72AC}"/>
          </ac:spMkLst>
        </pc:spChg>
        <pc:spChg chg="mod">
          <ac:chgData name="Jiang, Nancy" userId="2e38f130-956d-425b-8d6b-1b76a544cfdd" providerId="ADAL" clId="{5ED0C775-3BE5-42F8-B9F1-3CA20DB3061F}" dt="2025-01-06T07:06:13.014" v="1831"/>
          <ac:spMkLst>
            <pc:docMk/>
            <pc:sldMk cId="865112041" sldId="2147379892"/>
            <ac:spMk id="22" creationId="{3FE528AE-7DD9-8026-0AE7-368D89A23DFD}"/>
          </ac:spMkLst>
        </pc:spChg>
        <pc:spChg chg="mod">
          <ac:chgData name="Jiang, Nancy" userId="2e38f130-956d-425b-8d6b-1b76a544cfdd" providerId="ADAL" clId="{5ED0C775-3BE5-42F8-B9F1-3CA20DB3061F}" dt="2025-01-21T08:56:50.770" v="6734" actId="1076"/>
          <ac:spMkLst>
            <pc:docMk/>
            <pc:sldMk cId="865112041" sldId="2147379892"/>
            <ac:spMk id="23" creationId="{444ECA39-1F1B-0CC6-1744-3EB0DA5DAB2F}"/>
          </ac:spMkLst>
        </pc:spChg>
        <pc:spChg chg="mod">
          <ac:chgData name="Jiang, Nancy" userId="2e38f130-956d-425b-8d6b-1b76a544cfdd" providerId="ADAL" clId="{5ED0C775-3BE5-42F8-B9F1-3CA20DB3061F}" dt="2025-01-06T07:06:13.014" v="1831"/>
          <ac:spMkLst>
            <pc:docMk/>
            <pc:sldMk cId="865112041" sldId="2147379892"/>
            <ac:spMk id="24" creationId="{5FB145A7-805F-314E-4F63-FDAA22119A73}"/>
          </ac:spMkLst>
        </pc:spChg>
        <pc:spChg chg="mod">
          <ac:chgData name="Jiang, Nancy" userId="2e38f130-956d-425b-8d6b-1b76a544cfdd" providerId="ADAL" clId="{5ED0C775-3BE5-42F8-B9F1-3CA20DB3061F}" dt="2025-01-06T06:55:21.571" v="1543" actId="14100"/>
          <ac:spMkLst>
            <pc:docMk/>
            <pc:sldMk cId="865112041" sldId="2147379892"/>
            <ac:spMk id="28" creationId="{7703F0C6-94AF-434A-6242-4040C6BBD843}"/>
          </ac:spMkLst>
        </pc:spChg>
        <pc:spChg chg="mod">
          <ac:chgData name="Jiang, Nancy" userId="2e38f130-956d-425b-8d6b-1b76a544cfdd" providerId="ADAL" clId="{5ED0C775-3BE5-42F8-B9F1-3CA20DB3061F}" dt="2025-01-21T08:56:13.209" v="6727" actId="1035"/>
          <ac:spMkLst>
            <pc:docMk/>
            <pc:sldMk cId="865112041" sldId="2147379892"/>
            <ac:spMk id="29" creationId="{C21E933E-2918-46D8-9525-854544250CC5}"/>
          </ac:spMkLst>
        </pc:spChg>
        <pc:spChg chg="mod">
          <ac:chgData name="Jiang, Nancy" userId="2e38f130-956d-425b-8d6b-1b76a544cfdd" providerId="ADAL" clId="{5ED0C775-3BE5-42F8-B9F1-3CA20DB3061F}" dt="2025-01-21T08:56:55.400" v="6735" actId="1076"/>
          <ac:spMkLst>
            <pc:docMk/>
            <pc:sldMk cId="865112041" sldId="2147379892"/>
            <ac:spMk id="30" creationId="{7C28B5E6-BD55-9B75-92DB-0DF3519BA78E}"/>
          </ac:spMkLst>
        </pc:spChg>
        <pc:spChg chg="mod">
          <ac:chgData name="Jiang, Nancy" userId="2e38f130-956d-425b-8d6b-1b76a544cfdd" providerId="ADAL" clId="{5ED0C775-3BE5-42F8-B9F1-3CA20DB3061F}" dt="2025-01-06T06:56:31.044" v="1573" actId="1076"/>
          <ac:spMkLst>
            <pc:docMk/>
            <pc:sldMk cId="865112041" sldId="2147379892"/>
            <ac:spMk id="31" creationId="{0F71638F-83AC-7B84-989D-2AC37A899A27}"/>
          </ac:spMkLst>
        </pc:spChg>
        <pc:spChg chg="mod">
          <ac:chgData name="Jiang, Nancy" userId="2e38f130-956d-425b-8d6b-1b76a544cfdd" providerId="ADAL" clId="{5ED0C775-3BE5-42F8-B9F1-3CA20DB3061F}" dt="2025-01-06T06:56:33.478" v="1574" actId="14100"/>
          <ac:spMkLst>
            <pc:docMk/>
            <pc:sldMk cId="865112041" sldId="2147379892"/>
            <ac:spMk id="32" creationId="{8C5E0DB3-1B13-9BDC-BEEE-BBB9A35408F9}"/>
          </ac:spMkLst>
        </pc:spChg>
        <pc:spChg chg="mod">
          <ac:chgData name="Jiang, Nancy" userId="2e38f130-956d-425b-8d6b-1b76a544cfdd" providerId="ADAL" clId="{5ED0C775-3BE5-42F8-B9F1-3CA20DB3061F}" dt="2025-01-21T08:57:38.106" v="6745" actId="1076"/>
          <ac:spMkLst>
            <pc:docMk/>
            <pc:sldMk cId="865112041" sldId="2147379892"/>
            <ac:spMk id="33" creationId="{5797A92B-B3D5-F210-D7F6-8EE7597B524F}"/>
          </ac:spMkLst>
        </pc:spChg>
        <pc:spChg chg="mod">
          <ac:chgData name="Jiang, Nancy" userId="2e38f130-956d-425b-8d6b-1b76a544cfdd" providerId="ADAL" clId="{5ED0C775-3BE5-42F8-B9F1-3CA20DB3061F}" dt="2025-01-21T08:57:48.128" v="6746" actId="1076"/>
          <ac:spMkLst>
            <pc:docMk/>
            <pc:sldMk cId="865112041" sldId="2147379892"/>
            <ac:spMk id="34" creationId="{5D18703C-DF45-C0B0-E0E9-EAE8A30ADCCA}"/>
          </ac:spMkLst>
        </pc:spChg>
        <pc:spChg chg="del">
          <ac:chgData name="Jiang, Nancy" userId="2e38f130-956d-425b-8d6b-1b76a544cfdd" providerId="ADAL" clId="{5ED0C775-3BE5-42F8-B9F1-3CA20DB3061F}" dt="2025-01-03T03:31:15.331" v="191" actId="478"/>
          <ac:spMkLst>
            <pc:docMk/>
            <pc:sldMk cId="865112041" sldId="2147379892"/>
            <ac:spMk id="35" creationId="{AE329AE3-1392-B0DA-C0B7-9197E713F2BB}"/>
          </ac:spMkLst>
        </pc:spChg>
        <pc:spChg chg="mod">
          <ac:chgData name="Jiang, Nancy" userId="2e38f130-956d-425b-8d6b-1b76a544cfdd" providerId="ADAL" clId="{5ED0C775-3BE5-42F8-B9F1-3CA20DB3061F}" dt="2025-01-06T07:06:13.014" v="1831"/>
          <ac:spMkLst>
            <pc:docMk/>
            <pc:sldMk cId="865112041" sldId="2147379892"/>
            <ac:spMk id="36" creationId="{3688B820-BDD2-08F4-AE0F-592A95C62873}"/>
          </ac:spMkLst>
        </pc:spChg>
        <pc:spChg chg="mod">
          <ac:chgData name="Jiang, Nancy" userId="2e38f130-956d-425b-8d6b-1b76a544cfdd" providerId="ADAL" clId="{5ED0C775-3BE5-42F8-B9F1-3CA20DB3061F}" dt="2025-01-06T07:06:13.014" v="1831"/>
          <ac:spMkLst>
            <pc:docMk/>
            <pc:sldMk cId="865112041" sldId="2147379892"/>
            <ac:spMk id="37" creationId="{06232825-0888-C906-99F3-350AD9D745E1}"/>
          </ac:spMkLst>
        </pc:spChg>
        <pc:spChg chg="mod">
          <ac:chgData name="Jiang, Nancy" userId="2e38f130-956d-425b-8d6b-1b76a544cfdd" providerId="ADAL" clId="{5ED0C775-3BE5-42F8-B9F1-3CA20DB3061F}" dt="2025-01-06T07:06:13.014" v="1831"/>
          <ac:spMkLst>
            <pc:docMk/>
            <pc:sldMk cId="865112041" sldId="2147379892"/>
            <ac:spMk id="38" creationId="{F6C5925A-C21D-968B-1D89-A21659EBC6E2}"/>
          </ac:spMkLst>
        </pc:spChg>
        <pc:spChg chg="mod">
          <ac:chgData name="Jiang, Nancy" userId="2e38f130-956d-425b-8d6b-1b76a544cfdd" providerId="ADAL" clId="{5ED0C775-3BE5-42F8-B9F1-3CA20DB3061F}" dt="2025-01-06T07:31:24.461" v="1903" actId="255"/>
          <ac:spMkLst>
            <pc:docMk/>
            <pc:sldMk cId="865112041" sldId="2147379892"/>
            <ac:spMk id="40" creationId="{BB0D12A0-3CF5-D3E3-DAA8-7B8E9CE00455}"/>
          </ac:spMkLst>
        </pc:spChg>
        <pc:spChg chg="mod">
          <ac:chgData name="Jiang, Nancy" userId="2e38f130-956d-425b-8d6b-1b76a544cfdd" providerId="ADAL" clId="{5ED0C775-3BE5-42F8-B9F1-3CA20DB3061F}" dt="2025-01-06T07:31:24.461" v="1903" actId="255"/>
          <ac:spMkLst>
            <pc:docMk/>
            <pc:sldMk cId="865112041" sldId="2147379892"/>
            <ac:spMk id="41" creationId="{E88572D1-6BE7-ECC9-CA7E-981C0E9D2661}"/>
          </ac:spMkLst>
        </pc:spChg>
        <pc:spChg chg="mod">
          <ac:chgData name="Jiang, Nancy" userId="2e38f130-956d-425b-8d6b-1b76a544cfdd" providerId="ADAL" clId="{5ED0C775-3BE5-42F8-B9F1-3CA20DB3061F}" dt="2025-01-06T07:31:24.461" v="1903" actId="255"/>
          <ac:spMkLst>
            <pc:docMk/>
            <pc:sldMk cId="865112041" sldId="2147379892"/>
            <ac:spMk id="42" creationId="{A341030D-16E7-1EA3-D73D-1738BDEF2A38}"/>
          </ac:spMkLst>
        </pc:spChg>
        <pc:spChg chg="mod">
          <ac:chgData name="Jiang, Nancy" userId="2e38f130-956d-425b-8d6b-1b76a544cfdd" providerId="ADAL" clId="{5ED0C775-3BE5-42F8-B9F1-3CA20DB3061F}" dt="2025-01-06T07:31:35.642" v="1906" actId="14100"/>
          <ac:spMkLst>
            <pc:docMk/>
            <pc:sldMk cId="865112041" sldId="2147379892"/>
            <ac:spMk id="44" creationId="{B23072A1-E328-13E0-61F5-B99256AF4C1D}"/>
          </ac:spMkLst>
        </pc:spChg>
        <pc:spChg chg="mod">
          <ac:chgData name="Jiang, Nancy" userId="2e38f130-956d-425b-8d6b-1b76a544cfdd" providerId="ADAL" clId="{5ED0C775-3BE5-42F8-B9F1-3CA20DB3061F}" dt="2025-01-06T07:31:40.895" v="1909" actId="14100"/>
          <ac:spMkLst>
            <pc:docMk/>
            <pc:sldMk cId="865112041" sldId="2147379892"/>
            <ac:spMk id="45" creationId="{51C8DD45-2BD4-A910-59D8-DB19BF3AD356}"/>
          </ac:spMkLst>
        </pc:spChg>
        <pc:spChg chg="mod">
          <ac:chgData name="Jiang, Nancy" userId="2e38f130-956d-425b-8d6b-1b76a544cfdd" providerId="ADAL" clId="{5ED0C775-3BE5-42F8-B9F1-3CA20DB3061F}" dt="2025-01-06T07:31:44.877" v="1912" actId="14100"/>
          <ac:spMkLst>
            <pc:docMk/>
            <pc:sldMk cId="865112041" sldId="2147379892"/>
            <ac:spMk id="46" creationId="{7186342B-C6BB-8FF2-E0F7-800965A86E37}"/>
          </ac:spMkLst>
        </pc:spChg>
        <pc:spChg chg="add del mod">
          <ac:chgData name="Jiang, Nancy" userId="2e38f130-956d-425b-8d6b-1b76a544cfdd" providerId="ADAL" clId="{5ED0C775-3BE5-42F8-B9F1-3CA20DB3061F}" dt="2025-01-21T03:34:22.452" v="5350" actId="478"/>
          <ac:spMkLst>
            <pc:docMk/>
            <pc:sldMk cId="865112041" sldId="2147379892"/>
            <ac:spMk id="47" creationId="{AB4BA2A2-A0C9-E68C-505C-418F139C41E8}"/>
          </ac:spMkLst>
        </pc:spChg>
        <pc:grpChg chg="add mod">
          <ac:chgData name="Jiang, Nancy" userId="2e38f130-956d-425b-8d6b-1b76a544cfdd" providerId="ADAL" clId="{5ED0C775-3BE5-42F8-B9F1-3CA20DB3061F}" dt="2025-01-21T07:06:29.055" v="5624" actId="1076"/>
          <ac:grpSpMkLst>
            <pc:docMk/>
            <pc:sldMk cId="865112041" sldId="2147379892"/>
            <ac:grpSpMk id="9" creationId="{58A77CD2-3DB0-73CC-D5B7-28CA9931D40F}"/>
          </ac:grpSpMkLst>
        </pc:grpChg>
        <pc:grpChg chg="add del mod">
          <ac:chgData name="Jiang, Nancy" userId="2e38f130-956d-425b-8d6b-1b76a544cfdd" providerId="ADAL" clId="{5ED0C775-3BE5-42F8-B9F1-3CA20DB3061F}" dt="2025-01-06T07:06:15.971" v="1832"/>
          <ac:grpSpMkLst>
            <pc:docMk/>
            <pc:sldMk cId="865112041" sldId="2147379892"/>
            <ac:grpSpMk id="19" creationId="{D9DCE7DB-41AF-D9E7-4C14-A1445EE74CEF}"/>
          </ac:grpSpMkLst>
        </pc:grpChg>
        <pc:grpChg chg="mod">
          <ac:chgData name="Jiang, Nancy" userId="2e38f130-956d-425b-8d6b-1b76a544cfdd" providerId="ADAL" clId="{5ED0C775-3BE5-42F8-B9F1-3CA20DB3061F}" dt="2025-01-21T07:06:29.055" v="5624" actId="1076"/>
          <ac:grpSpMkLst>
            <pc:docMk/>
            <pc:sldMk cId="865112041" sldId="2147379892"/>
            <ac:grpSpMk id="25" creationId="{BE505A95-327E-58ED-03F0-145A1ACE97BF}"/>
          </ac:grpSpMkLst>
        </pc:grpChg>
        <pc:grpChg chg="mod">
          <ac:chgData name="Jiang, Nancy" userId="2e38f130-956d-425b-8d6b-1b76a544cfdd" providerId="ADAL" clId="{5ED0C775-3BE5-42F8-B9F1-3CA20DB3061F}" dt="2025-01-21T07:06:29.055" v="5624" actId="1076"/>
          <ac:grpSpMkLst>
            <pc:docMk/>
            <pc:sldMk cId="865112041" sldId="2147379892"/>
            <ac:grpSpMk id="26" creationId="{B16B0208-F686-008C-7FAC-C7DE5236BB47}"/>
          </ac:grpSpMkLst>
        </pc:grpChg>
        <pc:grpChg chg="add del mod">
          <ac:chgData name="Jiang, Nancy" userId="2e38f130-956d-425b-8d6b-1b76a544cfdd" providerId="ADAL" clId="{5ED0C775-3BE5-42F8-B9F1-3CA20DB3061F}" dt="2025-01-21T03:34:22.452" v="5350" actId="478"/>
          <ac:grpSpMkLst>
            <pc:docMk/>
            <pc:sldMk cId="865112041" sldId="2147379892"/>
            <ac:grpSpMk id="39" creationId="{A1365497-0B3C-C448-4E76-B07928AECC92}"/>
          </ac:grpSpMkLst>
        </pc:grpChg>
        <pc:picChg chg="add del mod">
          <ac:chgData name="Jiang, Nancy" userId="2e38f130-956d-425b-8d6b-1b76a544cfdd" providerId="ADAL" clId="{5ED0C775-3BE5-42F8-B9F1-3CA20DB3061F}" dt="2025-01-21T06:35:24.926" v="5596" actId="478"/>
          <ac:picMkLst>
            <pc:docMk/>
            <pc:sldMk cId="865112041" sldId="2147379892"/>
            <ac:picMk id="5" creationId="{9FC6535B-FF77-D939-E34F-52C4538484EC}"/>
          </ac:picMkLst>
        </pc:picChg>
        <pc:picChg chg="add del mod">
          <ac:chgData name="Jiang, Nancy" userId="2e38f130-956d-425b-8d6b-1b76a544cfdd" providerId="ADAL" clId="{5ED0C775-3BE5-42F8-B9F1-3CA20DB3061F}" dt="2025-01-21T06:35:37.618" v="5598"/>
          <ac:picMkLst>
            <pc:docMk/>
            <pc:sldMk cId="865112041" sldId="2147379892"/>
            <ac:picMk id="8" creationId="{0F884EDE-D036-BD25-799B-07312987E69E}"/>
          </ac:picMkLst>
        </pc:picChg>
        <pc:picChg chg="add mod">
          <ac:chgData name="Jiang, Nancy" userId="2e38f130-956d-425b-8d6b-1b76a544cfdd" providerId="ADAL" clId="{5ED0C775-3BE5-42F8-B9F1-3CA20DB3061F}" dt="2025-01-21T08:46:34.713" v="6604" actId="208"/>
          <ac:picMkLst>
            <pc:docMk/>
            <pc:sldMk cId="865112041" sldId="2147379892"/>
            <ac:picMk id="10" creationId="{F72B9133-D930-0B1E-4AEF-4E4281AFCBEB}"/>
          </ac:picMkLst>
        </pc:picChg>
        <pc:picChg chg="mod">
          <ac:chgData name="Jiang, Nancy" userId="2e38f130-956d-425b-8d6b-1b76a544cfdd" providerId="ADAL" clId="{5ED0C775-3BE5-42F8-B9F1-3CA20DB3061F}" dt="2025-01-21T08:55:11.784" v="6720" actId="208"/>
          <ac:picMkLst>
            <pc:docMk/>
            <pc:sldMk cId="865112041" sldId="2147379892"/>
            <ac:picMk id="12" creationId="{4F0161EE-E390-2EB9-1164-CDE9A1F3930F}"/>
          </ac:picMkLst>
        </pc:picChg>
        <pc:picChg chg="mod">
          <ac:chgData name="Jiang, Nancy" userId="2e38f130-956d-425b-8d6b-1b76a544cfdd" providerId="ADAL" clId="{5ED0C775-3BE5-42F8-B9F1-3CA20DB3061F}" dt="2025-01-06T06:57:22.357" v="1594" actId="164"/>
          <ac:picMkLst>
            <pc:docMk/>
            <pc:sldMk cId="865112041" sldId="2147379892"/>
            <ac:picMk id="14" creationId="{55BA35EA-6E3F-47B4-6751-BAB991AD57C9}"/>
          </ac:picMkLst>
        </pc:picChg>
        <pc:picChg chg="mod">
          <ac:chgData name="Jiang, Nancy" userId="2e38f130-956d-425b-8d6b-1b76a544cfdd" providerId="ADAL" clId="{5ED0C775-3BE5-42F8-B9F1-3CA20DB3061F}" dt="2025-01-21T08:55:04.610" v="6719" actId="208"/>
          <ac:picMkLst>
            <pc:docMk/>
            <pc:sldMk cId="865112041" sldId="2147379892"/>
            <ac:picMk id="27" creationId="{4FDA8EFA-0C0F-0C7D-D5AE-B323FED8C1C7}"/>
          </ac:picMkLst>
        </pc:picChg>
        <pc:cxnChg chg="mod">
          <ac:chgData name="Jiang, Nancy" userId="2e38f130-956d-425b-8d6b-1b76a544cfdd" providerId="ADAL" clId="{5ED0C775-3BE5-42F8-B9F1-3CA20DB3061F}" dt="2025-01-21T07:06:50.375" v="5638" actId="14100"/>
          <ac:cxnSpMkLst>
            <pc:docMk/>
            <pc:sldMk cId="865112041" sldId="2147379892"/>
            <ac:cxnSpMk id="6" creationId="{AA104722-7466-540E-FC6E-F26BC3A46FBF}"/>
          </ac:cxnSpMkLst>
        </pc:cxnChg>
        <pc:cxnChg chg="mod">
          <ac:chgData name="Jiang, Nancy" userId="2e38f130-956d-425b-8d6b-1b76a544cfdd" providerId="ADAL" clId="{5ED0C775-3BE5-42F8-B9F1-3CA20DB3061F}" dt="2025-01-21T07:07:08.729" v="5644" actId="1076"/>
          <ac:cxnSpMkLst>
            <pc:docMk/>
            <pc:sldMk cId="865112041" sldId="2147379892"/>
            <ac:cxnSpMk id="16" creationId="{34B42996-ACDC-70D0-4657-7335DD187ED4}"/>
          </ac:cxnSpMkLst>
        </pc:cxnChg>
        <pc:cxnChg chg="mod">
          <ac:chgData name="Jiang, Nancy" userId="2e38f130-956d-425b-8d6b-1b76a544cfdd" providerId="ADAL" clId="{5ED0C775-3BE5-42F8-B9F1-3CA20DB3061F}" dt="2025-01-06T07:06:13.014" v="1831"/>
          <ac:cxnSpMkLst>
            <pc:docMk/>
            <pc:sldMk cId="865112041" sldId="2147379892"/>
            <ac:cxnSpMk id="35" creationId="{63B1383B-53BB-A028-8FB3-71CF9FF99C43}"/>
          </ac:cxnSpMkLst>
        </pc:cxnChg>
        <pc:cxnChg chg="mod">
          <ac:chgData name="Jiang, Nancy" userId="2e38f130-956d-425b-8d6b-1b76a544cfdd" providerId="ADAL" clId="{5ED0C775-3BE5-42F8-B9F1-3CA20DB3061F}" dt="2025-01-06T07:06:15.981" v="1833"/>
          <ac:cxnSpMkLst>
            <pc:docMk/>
            <pc:sldMk cId="865112041" sldId="2147379892"/>
            <ac:cxnSpMk id="43" creationId="{21665A5B-7F4C-CD10-7DFD-507F9A3AE964}"/>
          </ac:cxnSpMkLst>
        </pc:cxnChg>
      </pc:sldChg>
      <pc:sldChg chg="addSp delSp modSp add mod ord modShow modNotesTx">
        <pc:chgData name="Jiang, Nancy" userId="2e38f130-956d-425b-8d6b-1b76a544cfdd" providerId="ADAL" clId="{5ED0C775-3BE5-42F8-B9F1-3CA20DB3061F}" dt="2025-01-21T09:20:28.998" v="7016" actId="729"/>
        <pc:sldMkLst>
          <pc:docMk/>
          <pc:sldMk cId="2282914595" sldId="2147379893"/>
        </pc:sldMkLst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4" creationId="{FA212F74-09F6-979B-BB06-B2526A745AB8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6" creationId="{BD8F1E3B-E9BE-406C-644E-77B22E66669E}"/>
          </ac:spMkLst>
        </pc:spChg>
        <pc:spChg chg="del">
          <ac:chgData name="Jiang, Nancy" userId="2e38f130-956d-425b-8d6b-1b76a544cfdd" providerId="ADAL" clId="{5ED0C775-3BE5-42F8-B9F1-3CA20DB3061F}" dt="2025-01-06T06:04:43.311" v="1417" actId="478"/>
          <ac:spMkLst>
            <pc:docMk/>
            <pc:sldMk cId="2282914595" sldId="2147379893"/>
            <ac:spMk id="8" creationId="{81780E28-9707-6549-0810-B2D309815E78}"/>
          </ac:spMkLst>
        </pc:spChg>
        <pc:spChg chg="del">
          <ac:chgData name="Jiang, Nancy" userId="2e38f130-956d-425b-8d6b-1b76a544cfdd" providerId="ADAL" clId="{5ED0C775-3BE5-42F8-B9F1-3CA20DB3061F}" dt="2025-01-06T06:04:40.396" v="1416" actId="478"/>
          <ac:spMkLst>
            <pc:docMk/>
            <pc:sldMk cId="2282914595" sldId="2147379893"/>
            <ac:spMk id="10" creationId="{FFC4060C-CD45-01F4-7B96-2C9C6C81D96A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19" creationId="{F00A4CC6-E47D-5F79-99ED-2ABB1A379257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31" creationId="{BC015B97-B316-8CD7-9A66-FA37219E2DBC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32" creationId="{64BEEB26-4E19-CDF4-F59F-C5A75CC4A401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34" creationId="{F20E2DC1-6CF7-E0D9-2AB9-136789AA88D2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35" creationId="{4E6F3495-3F12-2F17-9AFE-559582AB6FE3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36" creationId="{016EC0D9-3E7B-7677-CFFE-EC0D09A15389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37" creationId="{A7EFED6D-4ED8-E81B-D12B-3ACC225E9EA2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38" creationId="{52217CB4-B3DA-A289-3300-02BDDD102967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39" creationId="{ACBA52BF-49C8-C35F-D427-C28CB0B084FE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40" creationId="{0D74D986-750F-EC00-E911-743B0CD1F4AE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55" creationId="{348779AE-101C-8B28-16B4-EE4184A4743E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56" creationId="{A5C987D5-2150-D1AC-7222-953978417CAD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58" creationId="{361885C1-31A5-0AB5-CDFC-C50E35AEB1D9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60" creationId="{AA11E77D-79E2-70FD-7B60-5381CC791BD7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67" creationId="{0B49CA2A-BCE6-A620-ECEB-903E19781069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68" creationId="{0B97CD5C-2C9E-0594-178F-DCB75A7A9961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69" creationId="{176BB108-A246-B0B5-415F-04FA4FF5BCF3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71" creationId="{32D7328F-774A-D589-503A-972F870B8C97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72" creationId="{6965010C-1861-0013-A423-35F1FE430D6E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74" creationId="{8EAE5F9B-2627-671F-AB05-ABE2D6EB9C7D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77" creationId="{2F5D2957-1E47-B4E2-99B0-7A90F0112977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79" creationId="{A09E489A-1ABA-D58D-7A3C-CB0225ED0C06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80" creationId="{DBDD7370-3C64-DF06-EDED-DC15CC1DEE5E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81" creationId="{CCCD683B-7601-767A-379D-EB832C1369AB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82" creationId="{8054EE86-BF14-CB3C-5E34-A04919FE7AB3}"/>
          </ac:spMkLst>
        </pc:spChg>
        <pc:spChg chg="mod">
          <ac:chgData name="Jiang, Nancy" userId="2e38f130-956d-425b-8d6b-1b76a544cfdd" providerId="ADAL" clId="{5ED0C775-3BE5-42F8-B9F1-3CA20DB3061F}" dt="2025-01-07T03:24:16.564" v="1965" actId="164"/>
          <ac:spMkLst>
            <pc:docMk/>
            <pc:sldMk cId="2282914595" sldId="2147379893"/>
            <ac:spMk id="83" creationId="{DB0C1571-FB3A-CE52-4E94-9C7B563BF952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84" creationId="{A5B6A930-BEB9-1CAB-C597-955F9C895776}"/>
          </ac:spMkLst>
        </pc:spChg>
        <pc:spChg chg="mod">
          <ac:chgData name="Jiang, Nancy" userId="2e38f130-956d-425b-8d6b-1b76a544cfdd" providerId="ADAL" clId="{5ED0C775-3BE5-42F8-B9F1-3CA20DB3061F}" dt="2025-01-07T06:19:20.373" v="1973" actId="164"/>
          <ac:spMkLst>
            <pc:docMk/>
            <pc:sldMk cId="2282914595" sldId="2147379893"/>
            <ac:spMk id="86" creationId="{96BFD598-2F0E-2ED7-8584-572F4590D494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87" creationId="{A538DC32-B1FF-5A55-EDEC-672E93413BD4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88" creationId="{EA4D7065-DD45-D2D8-8688-D45B6E73E601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92" creationId="{8519F412-1B4E-8F80-1984-55D20BCDC2D3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94" creationId="{D808AE6C-763D-C147-FBBC-3D7FC7CB2D6D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95" creationId="{9A15ACA7-5926-15CA-0241-44E327AD4F53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100" creationId="{243AE5AE-D723-3DD9-8854-88D9A1DDDD51}"/>
          </ac:spMkLst>
        </pc:spChg>
        <pc:spChg chg="mod">
          <ac:chgData name="Jiang, Nancy" userId="2e38f130-956d-425b-8d6b-1b76a544cfdd" providerId="ADAL" clId="{5ED0C775-3BE5-42F8-B9F1-3CA20DB3061F}" dt="2025-01-07T06:19:48.585" v="1977" actId="164"/>
          <ac:spMkLst>
            <pc:docMk/>
            <pc:sldMk cId="2282914595" sldId="2147379893"/>
            <ac:spMk id="101" creationId="{B38AC20D-F90C-9390-95C3-0220E5A713E7}"/>
          </ac:spMkLst>
        </pc:spChg>
        <pc:grpChg chg="add mod">
          <ac:chgData name="Jiang, Nancy" userId="2e38f130-956d-425b-8d6b-1b76a544cfdd" providerId="ADAL" clId="{5ED0C775-3BE5-42F8-B9F1-3CA20DB3061F}" dt="2025-01-07T03:24:16.564" v="1965" actId="164"/>
          <ac:grpSpMkLst>
            <pc:docMk/>
            <pc:sldMk cId="2282914595" sldId="2147379893"/>
            <ac:grpSpMk id="8" creationId="{5C72D48D-76C7-71B4-F1A7-AA339806161B}"/>
          </ac:grpSpMkLst>
        </pc:grpChg>
        <pc:grpChg chg="add mod">
          <ac:chgData name="Jiang, Nancy" userId="2e38f130-956d-425b-8d6b-1b76a544cfdd" providerId="ADAL" clId="{5ED0C775-3BE5-42F8-B9F1-3CA20DB3061F}" dt="2025-01-07T06:19:20.373" v="1973" actId="164"/>
          <ac:grpSpMkLst>
            <pc:docMk/>
            <pc:sldMk cId="2282914595" sldId="2147379893"/>
            <ac:grpSpMk id="10" creationId="{C32B015D-BC0A-ADB3-4238-AC8A45158480}"/>
          </ac:grpSpMkLst>
        </pc:grpChg>
        <pc:grpChg chg="add mod">
          <ac:chgData name="Jiang, Nancy" userId="2e38f130-956d-425b-8d6b-1b76a544cfdd" providerId="ADAL" clId="{5ED0C775-3BE5-42F8-B9F1-3CA20DB3061F}" dt="2025-01-07T06:19:35.815" v="1975" actId="164"/>
          <ac:grpSpMkLst>
            <pc:docMk/>
            <pc:sldMk cId="2282914595" sldId="2147379893"/>
            <ac:grpSpMk id="11" creationId="{CF432D8A-96A1-10F7-080B-9A15606FF767}"/>
          </ac:grpSpMkLst>
        </pc:grpChg>
        <pc:grpChg chg="add mod">
          <ac:chgData name="Jiang, Nancy" userId="2e38f130-956d-425b-8d6b-1b76a544cfdd" providerId="ADAL" clId="{5ED0C775-3BE5-42F8-B9F1-3CA20DB3061F}" dt="2025-01-07T06:19:48.585" v="1977" actId="164"/>
          <ac:grpSpMkLst>
            <pc:docMk/>
            <pc:sldMk cId="2282914595" sldId="2147379893"/>
            <ac:grpSpMk id="15" creationId="{2F8B2522-83FF-6011-8652-CC5F84567C44}"/>
          </ac:grpSpMkLst>
        </pc:grp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9" creationId="{96806093-10FA-DA33-9E4E-DB0C0C300CD1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12" creationId="{11CBA036-DE14-78E6-B34F-ED028D11AEDE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13" creationId="{64775965-D505-1ECD-C01A-0333E69729BE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14" creationId="{B3E3D8F7-C1AC-5787-FD38-A28ED5E7BE29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16" creationId="{ECF5B72E-9AE4-720D-4BAE-4A17DFC617E1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53" creationId="{A2A82FF0-A367-AD1D-5381-A6917671E9EC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59" creationId="{90AB9851-BB01-7C30-52C2-38F035C097C6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61" creationId="{BA5C1084-5B23-76E5-0036-AFAD8290E56E}"/>
          </ac:picMkLst>
        </pc:picChg>
        <pc:picChg chg="mod">
          <ac:chgData name="Jiang, Nancy" userId="2e38f130-956d-425b-8d6b-1b76a544cfdd" providerId="ADAL" clId="{5ED0C775-3BE5-42F8-B9F1-3CA20DB3061F}" dt="2025-01-07T03:24:16.564" v="1965" actId="164"/>
          <ac:picMkLst>
            <pc:docMk/>
            <pc:sldMk cId="2282914595" sldId="2147379893"/>
            <ac:picMk id="76" creationId="{724DB762-6CBF-E33B-FFFD-89ECD9C563ED}"/>
          </ac:picMkLst>
        </pc:pic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20" creationId="{AC2D3152-4152-8F1F-685C-F743F313A19C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28" creationId="{0967E347-2CE0-137F-7192-56AEDCFDF814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33" creationId="{BCC77066-16CF-3C65-ECAD-72D5F15BA51F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49" creationId="{7C713EBE-68A5-57BC-6946-F277E30F2C2A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57" creationId="{95B990C1-0758-8EAE-1867-4D285E368E21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62" creationId="{488E78C6-D963-E383-3321-89A0720089A1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65" creationId="{210E256D-88A7-D812-8888-2712026E4284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73" creationId="{2FDB0174-4C74-9699-7ED1-70EEEC8970C5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90" creationId="{E00BA1C0-55CC-571D-996D-A669F21A4EE8}"/>
          </ac:cxnSpMkLst>
        </pc:cxnChg>
        <pc:cxnChg chg="mod">
          <ac:chgData name="Jiang, Nancy" userId="2e38f130-956d-425b-8d6b-1b76a544cfdd" providerId="ADAL" clId="{5ED0C775-3BE5-42F8-B9F1-3CA20DB3061F}" dt="2025-01-07T03:24:16.564" v="1965" actId="164"/>
          <ac:cxnSpMkLst>
            <pc:docMk/>
            <pc:sldMk cId="2282914595" sldId="2147379893"/>
            <ac:cxnSpMk id="93" creationId="{902FDDD7-9F61-7FD3-D4FC-CFD183B1A3E0}"/>
          </ac:cxnSpMkLst>
        </pc:cxnChg>
      </pc:sldChg>
      <pc:sldChg chg="addSp delSp modSp add mod modAnim">
        <pc:chgData name="Jiang, Nancy" userId="2e38f130-956d-425b-8d6b-1b76a544cfdd" providerId="ADAL" clId="{5ED0C775-3BE5-42F8-B9F1-3CA20DB3061F}" dt="2025-01-22T02:50:59.275" v="7675" actId="1076"/>
        <pc:sldMkLst>
          <pc:docMk/>
          <pc:sldMk cId="155688941" sldId="2147379901"/>
        </pc:sldMkLst>
        <pc:spChg chg="del mod">
          <ac:chgData name="Jiang, Nancy" userId="2e38f130-956d-425b-8d6b-1b76a544cfdd" providerId="ADAL" clId="{5ED0C775-3BE5-42F8-B9F1-3CA20DB3061F}" dt="2025-01-07T08:44:14.520" v="2751" actId="478"/>
          <ac:spMkLst>
            <pc:docMk/>
            <pc:sldMk cId="155688941" sldId="2147379901"/>
            <ac:spMk id="2" creationId="{AE97B95E-2241-ACB4-4BE9-96A291F74E97}"/>
          </ac:spMkLst>
        </pc:spChg>
        <pc:spChg chg="mod">
          <ac:chgData name="Jiang, Nancy" userId="2e38f130-956d-425b-8d6b-1b76a544cfdd" providerId="ADAL" clId="{5ED0C775-3BE5-42F8-B9F1-3CA20DB3061F}" dt="2025-01-07T09:17:21.444" v="3035" actId="2711"/>
          <ac:spMkLst>
            <pc:docMk/>
            <pc:sldMk cId="155688941" sldId="2147379901"/>
            <ac:spMk id="3" creationId="{E11075F0-A57B-8023-16A0-6B5161D00CB5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6" creationId="{72E8DAC9-48D7-3AB2-E574-885EF10B74E8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7" creationId="{7551C567-2FD2-D6F3-8CD3-C354A2D5421E}"/>
          </ac:spMkLst>
        </pc:spChg>
        <pc:spChg chg="add mod">
          <ac:chgData name="Jiang, Nancy" userId="2e38f130-956d-425b-8d6b-1b76a544cfdd" providerId="ADAL" clId="{5ED0C775-3BE5-42F8-B9F1-3CA20DB3061F}" dt="2025-01-22T02:49:41.102" v="7640" actId="20577"/>
          <ac:spMkLst>
            <pc:docMk/>
            <pc:sldMk cId="155688941" sldId="2147379901"/>
            <ac:spMk id="8" creationId="{D29AD01F-AA63-F3DF-CF2D-C881EECC7CFC}"/>
          </ac:spMkLst>
        </pc:spChg>
        <pc:spChg chg="add 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9" creationId="{B513344D-0447-47B1-B561-3C93A0459C1F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10" creationId="{B9C2F730-3C09-6D7B-E935-C49F78A85746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11" creationId="{63EF15FF-7D61-5B5E-7551-C0ECF47148DB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15" creationId="{2E5A2F7A-8C29-F29E-D24B-9FAE69C60B8E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17" creationId="{4D9548E8-7F48-5A3E-339E-50117920EFA4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22" creationId="{CDAE70A5-A3B0-B789-D333-A96DF4474408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23" creationId="{D481DDB5-5624-DCBF-37E7-9456CF58CF6F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25" creationId="{EE4E8CBF-DAEA-3AD6-FF5D-D312D4D03F56}"/>
          </ac:spMkLst>
        </pc:spChg>
        <pc:spChg chg="mod">
          <ac:chgData name="Jiang, Nancy" userId="2e38f130-956d-425b-8d6b-1b76a544cfdd" providerId="ADAL" clId="{5ED0C775-3BE5-42F8-B9F1-3CA20DB3061F}" dt="2025-01-22T02:44:17.575" v="7568" actId="20577"/>
          <ac:spMkLst>
            <pc:docMk/>
            <pc:sldMk cId="155688941" sldId="2147379901"/>
            <ac:spMk id="26" creationId="{7331A858-0566-1B7C-4F6B-B2811AD422DD}"/>
          </ac:spMkLst>
        </pc:spChg>
        <pc:spChg chg="mod">
          <ac:chgData name="Jiang, Nancy" userId="2e38f130-956d-425b-8d6b-1b76a544cfdd" providerId="ADAL" clId="{5ED0C775-3BE5-42F8-B9F1-3CA20DB3061F}" dt="2025-01-22T02:40:32.870" v="7554" actId="20577"/>
          <ac:spMkLst>
            <pc:docMk/>
            <pc:sldMk cId="155688941" sldId="2147379901"/>
            <ac:spMk id="27" creationId="{BF29C320-B4F2-905D-42D6-8AB40E876DF3}"/>
          </ac:spMkLst>
        </pc:spChg>
        <pc:spChg chg="mod">
          <ac:chgData name="Jiang, Nancy" userId="2e38f130-956d-425b-8d6b-1b76a544cfdd" providerId="ADAL" clId="{5ED0C775-3BE5-42F8-B9F1-3CA20DB3061F}" dt="2025-01-22T02:42:46.790" v="7562" actId="20577"/>
          <ac:spMkLst>
            <pc:docMk/>
            <pc:sldMk cId="155688941" sldId="2147379901"/>
            <ac:spMk id="28" creationId="{374347B3-656A-A83B-32FB-9E870DB3067A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29" creationId="{18E6FFA1-697E-D3CB-5F7B-1DB28E3F1143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30" creationId="{10859361-95B2-4372-416F-F0B6032FFA78}"/>
          </ac:spMkLst>
        </pc:spChg>
        <pc:spChg chg="add 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31" creationId="{B530F6B1-D68A-576E-695A-444128202911}"/>
          </ac:spMkLst>
        </pc:spChg>
        <pc:spChg chg="mod">
          <ac:chgData name="Jiang, Nancy" userId="2e38f130-956d-425b-8d6b-1b76a544cfdd" providerId="ADAL" clId="{5ED0C775-3BE5-42F8-B9F1-3CA20DB3061F}" dt="2025-01-21T09:18:55.936" v="7012" actId="1035"/>
          <ac:spMkLst>
            <pc:docMk/>
            <pc:sldMk cId="155688941" sldId="2147379901"/>
            <ac:spMk id="33" creationId="{31B410EC-6679-39C0-B4D1-02D72C2019F5}"/>
          </ac:spMkLst>
        </pc:spChg>
        <pc:spChg chg="del">
          <ac:chgData name="Jiang, Nancy" userId="2e38f130-956d-425b-8d6b-1b76a544cfdd" providerId="ADAL" clId="{5ED0C775-3BE5-42F8-B9F1-3CA20DB3061F}" dt="2025-01-07T06:54:04.512" v="2221" actId="478"/>
          <ac:spMkLst>
            <pc:docMk/>
            <pc:sldMk cId="155688941" sldId="2147379901"/>
            <ac:spMk id="34" creationId="{0791FA74-5BB9-56E8-204C-90212E983FF3}"/>
          </ac:spMkLst>
        </pc:spChg>
        <pc:spChg chg="add del">
          <ac:chgData name="Jiang, Nancy" userId="2e38f130-956d-425b-8d6b-1b76a544cfdd" providerId="ADAL" clId="{5ED0C775-3BE5-42F8-B9F1-3CA20DB3061F}" dt="2025-01-22T02:49:47.185" v="7644" actId="22"/>
          <ac:spMkLst>
            <pc:docMk/>
            <pc:sldMk cId="155688941" sldId="2147379901"/>
            <ac:spMk id="34" creationId="{82EC816B-0E19-0913-3B74-C36563146170}"/>
          </ac:spMkLst>
        </pc:spChg>
        <pc:spChg chg="del">
          <ac:chgData name="Jiang, Nancy" userId="2e38f130-956d-425b-8d6b-1b76a544cfdd" providerId="ADAL" clId="{5ED0C775-3BE5-42F8-B9F1-3CA20DB3061F}" dt="2025-01-07T06:53:59.557" v="2220" actId="478"/>
          <ac:spMkLst>
            <pc:docMk/>
            <pc:sldMk cId="155688941" sldId="2147379901"/>
            <ac:spMk id="35" creationId="{B039C054-49CC-DFB0-3DE9-7311DE2E7E0F}"/>
          </ac:spMkLst>
        </pc:spChg>
        <pc:spChg chg="add mod">
          <ac:chgData name="Jiang, Nancy" userId="2e38f130-956d-425b-8d6b-1b76a544cfdd" providerId="ADAL" clId="{5ED0C775-3BE5-42F8-B9F1-3CA20DB3061F}" dt="2025-01-22T02:50:59.275" v="7675" actId="1076"/>
          <ac:spMkLst>
            <pc:docMk/>
            <pc:sldMk cId="155688941" sldId="2147379901"/>
            <ac:spMk id="36" creationId="{499F3BB1-1F4E-EACC-E1E9-CD2C3254568C}"/>
          </ac:spMkLst>
        </pc:sp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4" creationId="{F5D7E6D3-6CB6-63D7-E26A-361E792E2E48}"/>
          </ac:graphicFrameMkLst>
        </pc:graphicFrame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5" creationId="{16F2BE74-AC64-4E05-C71C-4E673F448AFB}"/>
          </ac:graphicFrameMkLst>
        </pc:graphicFrame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12" creationId="{A8158866-E822-4DD8-A08A-DAD97B166192}"/>
          </ac:graphicFrameMkLst>
        </pc:graphicFrame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13" creationId="{B0723DBA-CCC8-44DC-83FA-66142FA6C1EB}"/>
          </ac:graphicFrameMkLst>
        </pc:graphicFrameChg>
        <pc:graphicFrameChg chg="mod">
          <ac:chgData name="Jiang, Nancy" userId="2e38f130-956d-425b-8d6b-1b76a544cfdd" providerId="ADAL" clId="{5ED0C775-3BE5-42F8-B9F1-3CA20DB3061F}" dt="2025-01-22T02:38:28.163" v="7544"/>
          <ac:graphicFrameMkLst>
            <pc:docMk/>
            <pc:sldMk cId="155688941" sldId="2147379901"/>
            <ac:graphicFrameMk id="14" creationId="{376F0FCA-65C9-4137-8727-16DDB8370148}"/>
          </ac:graphicFrameMkLst>
        </pc:graphicFrame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16" creationId="{376F0FCA-65C9-4137-8727-16DDB8370148}"/>
          </ac:graphicFrameMkLst>
        </pc:graphicFrameChg>
        <pc:graphicFrameChg chg="mod">
          <ac:chgData name="Jiang, Nancy" userId="2e38f130-956d-425b-8d6b-1b76a544cfdd" providerId="ADAL" clId="{5ED0C775-3BE5-42F8-B9F1-3CA20DB3061F}" dt="2025-01-22T02:27:45.271" v="7537"/>
          <ac:graphicFrameMkLst>
            <pc:docMk/>
            <pc:sldMk cId="155688941" sldId="2147379901"/>
            <ac:graphicFrameMk id="18" creationId="{B15375CE-0C30-55BF-0523-A154BC8D7B5F}"/>
          </ac:graphicFrameMkLst>
        </pc:graphicFrame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19" creationId="{ADBDC4C0-15D2-1D80-AA61-FF8D4E430FB1}"/>
          </ac:graphicFrameMkLst>
        </pc:graphicFrameChg>
        <pc:graphicFrameChg chg="mod">
          <ac:chgData name="Jiang, Nancy" userId="2e38f130-956d-425b-8d6b-1b76a544cfdd" providerId="ADAL" clId="{5ED0C775-3BE5-42F8-B9F1-3CA20DB3061F}" dt="2025-01-21T09:18:55.936" v="7012" actId="1035"/>
          <ac:graphicFrameMkLst>
            <pc:docMk/>
            <pc:sldMk cId="155688941" sldId="2147379901"/>
            <ac:graphicFrameMk id="24" creationId="{1F806726-7C47-EE6F-A470-0748CCAC911A}"/>
          </ac:graphicFrameMkLst>
        </pc:graphicFrameChg>
        <pc:cxnChg chg="mod">
          <ac:chgData name="Jiang, Nancy" userId="2e38f130-956d-425b-8d6b-1b76a544cfdd" providerId="ADAL" clId="{5ED0C775-3BE5-42F8-B9F1-3CA20DB3061F}" dt="2025-01-21T09:18:55.936" v="7012" actId="1035"/>
          <ac:cxnSpMkLst>
            <pc:docMk/>
            <pc:sldMk cId="155688941" sldId="2147379901"/>
            <ac:cxnSpMk id="20" creationId="{82D79F78-2C39-6E8B-16B9-57CC348FDA10}"/>
          </ac:cxnSpMkLst>
        </pc:cxnChg>
        <pc:cxnChg chg="mod">
          <ac:chgData name="Jiang, Nancy" userId="2e38f130-956d-425b-8d6b-1b76a544cfdd" providerId="ADAL" clId="{5ED0C775-3BE5-42F8-B9F1-3CA20DB3061F}" dt="2025-01-21T09:18:55.936" v="7012" actId="1035"/>
          <ac:cxnSpMkLst>
            <pc:docMk/>
            <pc:sldMk cId="155688941" sldId="2147379901"/>
            <ac:cxnSpMk id="21" creationId="{A8E7F5D0-FF9F-8924-C9D5-3D163D97B156}"/>
          </ac:cxnSpMkLst>
        </pc:cxnChg>
        <pc:cxnChg chg="mod">
          <ac:chgData name="Jiang, Nancy" userId="2e38f130-956d-425b-8d6b-1b76a544cfdd" providerId="ADAL" clId="{5ED0C775-3BE5-42F8-B9F1-3CA20DB3061F}" dt="2025-01-21T09:18:55.936" v="7012" actId="1035"/>
          <ac:cxnSpMkLst>
            <pc:docMk/>
            <pc:sldMk cId="155688941" sldId="2147379901"/>
            <ac:cxnSpMk id="32" creationId="{63F7CEB2-9A71-F92B-2B80-0D5B59621EE7}"/>
          </ac:cxnSpMkLst>
        </pc:cxnChg>
      </pc:sldChg>
      <pc:sldChg chg="addSp delSp modSp add del mod ord modShow">
        <pc:chgData name="Jiang, Nancy" userId="2e38f130-956d-425b-8d6b-1b76a544cfdd" providerId="ADAL" clId="{5ED0C775-3BE5-42F8-B9F1-3CA20DB3061F}" dt="2025-01-21T07:37:42.824" v="6050" actId="47"/>
        <pc:sldMkLst>
          <pc:docMk/>
          <pc:sldMk cId="1323325152" sldId="2147379904"/>
        </pc:sldMkLst>
        <pc:spChg chg="del">
          <ac:chgData name="Jiang, Nancy" userId="2e38f130-956d-425b-8d6b-1b76a544cfdd" providerId="ADAL" clId="{5ED0C775-3BE5-42F8-B9F1-3CA20DB3061F}" dt="2025-01-03T03:04:54.597" v="8" actId="478"/>
          <ac:spMkLst>
            <pc:docMk/>
            <pc:sldMk cId="1323325152" sldId="2147379904"/>
            <ac:spMk id="2" creationId="{E7A17568-71F1-AAE1-1BA2-0A0C5AEE2100}"/>
          </ac:spMkLst>
        </pc:spChg>
        <pc:spChg chg="del">
          <ac:chgData name="Jiang, Nancy" userId="2e38f130-956d-425b-8d6b-1b76a544cfdd" providerId="ADAL" clId="{5ED0C775-3BE5-42F8-B9F1-3CA20DB3061F}" dt="2025-01-03T03:32:04.235" v="199" actId="478"/>
          <ac:spMkLst>
            <pc:docMk/>
            <pc:sldMk cId="1323325152" sldId="2147379904"/>
            <ac:spMk id="4" creationId="{DA8609B9-2E9C-5C1E-4A98-D776B8E337FC}"/>
          </ac:spMkLst>
        </pc:spChg>
        <pc:spChg chg="add mod">
          <ac:chgData name="Jiang, Nancy" userId="2e38f130-956d-425b-8d6b-1b76a544cfdd" providerId="ADAL" clId="{5ED0C775-3BE5-42F8-B9F1-3CA20DB3061F}" dt="2025-01-03T03:05:09.408" v="27" actId="20577"/>
          <ac:spMkLst>
            <pc:docMk/>
            <pc:sldMk cId="1323325152" sldId="2147379904"/>
            <ac:spMk id="5" creationId="{A500DB5F-C2BC-2F1F-7FDA-301723EAA6C3}"/>
          </ac:spMkLst>
        </pc:spChg>
        <pc:spChg chg="mod">
          <ac:chgData name="Jiang, Nancy" userId="2e38f130-956d-425b-8d6b-1b76a544cfdd" providerId="ADAL" clId="{5ED0C775-3BE5-42F8-B9F1-3CA20DB3061F}" dt="2025-01-03T03:33:10.583" v="209" actId="20577"/>
          <ac:spMkLst>
            <pc:docMk/>
            <pc:sldMk cId="1323325152" sldId="2147379904"/>
            <ac:spMk id="54" creationId="{6F9406D7-9989-A0DA-17BB-CFCF930FB640}"/>
          </ac:spMkLst>
        </pc:spChg>
        <pc:spChg chg="mod">
          <ac:chgData name="Jiang, Nancy" userId="2e38f130-956d-425b-8d6b-1b76a544cfdd" providerId="ADAL" clId="{5ED0C775-3BE5-42F8-B9F1-3CA20DB3061F}" dt="2025-01-03T03:33:29.659" v="215" actId="20577"/>
          <ac:spMkLst>
            <pc:docMk/>
            <pc:sldMk cId="1323325152" sldId="2147379904"/>
            <ac:spMk id="56" creationId="{203FCA29-0D6C-3E65-69D6-6399C9110982}"/>
          </ac:spMkLst>
        </pc:spChg>
        <pc:spChg chg="mod">
          <ac:chgData name="Jiang, Nancy" userId="2e38f130-956d-425b-8d6b-1b76a544cfdd" providerId="ADAL" clId="{5ED0C775-3BE5-42F8-B9F1-3CA20DB3061F}" dt="2025-01-03T03:31:57.070" v="198" actId="20577"/>
          <ac:spMkLst>
            <pc:docMk/>
            <pc:sldMk cId="1323325152" sldId="2147379904"/>
            <ac:spMk id="59" creationId="{53B35C7C-1CD4-E609-C71C-C3BF343419DB}"/>
          </ac:spMkLst>
        </pc:spChg>
        <pc:spChg chg="del">
          <ac:chgData name="Jiang, Nancy" userId="2e38f130-956d-425b-8d6b-1b76a544cfdd" providerId="ADAL" clId="{5ED0C775-3BE5-42F8-B9F1-3CA20DB3061F}" dt="2025-01-03T03:04:57.309" v="9" actId="478"/>
          <ac:spMkLst>
            <pc:docMk/>
            <pc:sldMk cId="1323325152" sldId="2147379904"/>
            <ac:spMk id="64" creationId="{472F9351-5343-972D-92B0-707F46CACCD7}"/>
          </ac:spMkLst>
        </pc:spChg>
      </pc:sldChg>
      <pc:sldChg chg="addSp delSp modSp add mod modNotesTx">
        <pc:chgData name="Jiang, Nancy" userId="2e38f130-956d-425b-8d6b-1b76a544cfdd" providerId="ADAL" clId="{5ED0C775-3BE5-42F8-B9F1-3CA20DB3061F}" dt="2025-01-22T02:53:26.624" v="7684" actId="5793"/>
        <pc:sldMkLst>
          <pc:docMk/>
          <pc:sldMk cId="2968418043" sldId="2147379905"/>
        </pc:sldMkLst>
        <pc:spChg chg="del mod">
          <ac:chgData name="Jiang, Nancy" userId="2e38f130-956d-425b-8d6b-1b76a544cfdd" providerId="ADAL" clId="{5ED0C775-3BE5-42F8-B9F1-3CA20DB3061F}" dt="2025-01-07T08:43:27.208" v="2743" actId="478"/>
          <ac:spMkLst>
            <pc:docMk/>
            <pc:sldMk cId="2968418043" sldId="2147379905"/>
            <ac:spMk id="2" creationId="{3000E381-4B12-8CFF-007B-0AC83BAD18D9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3" creationId="{8E54FE46-D6D2-AB56-A150-332886092251}"/>
          </ac:spMkLst>
        </pc:spChg>
        <pc:spChg chg="del">
          <ac:chgData name="Jiang, Nancy" userId="2e38f130-956d-425b-8d6b-1b76a544cfdd" providerId="ADAL" clId="{5ED0C775-3BE5-42F8-B9F1-3CA20DB3061F}" dt="2025-01-07T06:18:36.901" v="1970" actId="478"/>
          <ac:spMkLst>
            <pc:docMk/>
            <pc:sldMk cId="2968418043" sldId="2147379905"/>
            <ac:spMk id="4" creationId="{3314138E-1C43-B4F7-C537-1F44F15D8F5C}"/>
          </ac:spMkLst>
        </pc:spChg>
        <pc:spChg chg="del mod">
          <ac:chgData name="Jiang, Nancy" userId="2e38f130-956d-425b-8d6b-1b76a544cfdd" providerId="ADAL" clId="{5ED0C775-3BE5-42F8-B9F1-3CA20DB3061F}" dt="2025-01-07T01:43:40.592" v="1962" actId="478"/>
          <ac:spMkLst>
            <pc:docMk/>
            <pc:sldMk cId="2968418043" sldId="2147379905"/>
            <ac:spMk id="5" creationId="{6AA32D9B-9BB8-E19B-7511-0234DFC3A9EE}"/>
          </ac:spMkLst>
        </pc:spChg>
        <pc:spChg chg="del">
          <ac:chgData name="Jiang, Nancy" userId="2e38f130-956d-425b-8d6b-1b76a544cfdd" providerId="ADAL" clId="{5ED0C775-3BE5-42F8-B9F1-3CA20DB3061F}" dt="2025-01-06T07:44:03.885" v="1944" actId="478"/>
          <ac:spMkLst>
            <pc:docMk/>
            <pc:sldMk cId="2968418043" sldId="2147379905"/>
            <ac:spMk id="6" creationId="{0E4615AE-60A9-1CC4-F659-B4EA69779519}"/>
          </ac:spMkLst>
        </pc:spChg>
        <pc:spChg chg="del">
          <ac:chgData name="Jiang, Nancy" userId="2e38f130-956d-425b-8d6b-1b76a544cfdd" providerId="ADAL" clId="{5ED0C775-3BE5-42F8-B9F1-3CA20DB3061F}" dt="2025-01-06T03:52:29.625" v="1164" actId="478"/>
          <ac:spMkLst>
            <pc:docMk/>
            <pc:sldMk cId="2968418043" sldId="2147379905"/>
            <ac:spMk id="7" creationId="{3BD46FF5-E27C-00AE-5591-E67951FC64DD}"/>
          </ac:spMkLst>
        </pc:spChg>
        <pc:spChg chg="add mod">
          <ac:chgData name="Jiang, Nancy" userId="2e38f130-956d-425b-8d6b-1b76a544cfdd" providerId="ADAL" clId="{5ED0C775-3BE5-42F8-B9F1-3CA20DB3061F}" dt="2025-01-21T09:17:58.842" v="6992" actId="20577"/>
          <ac:spMkLst>
            <pc:docMk/>
            <pc:sldMk cId="2968418043" sldId="2147379905"/>
            <ac:spMk id="8" creationId="{717BF267-702E-ADE5-EAFB-A293C279F10A}"/>
          </ac:spMkLst>
        </pc:spChg>
        <pc:spChg chg="mod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13" creationId="{2AAEADD9-139A-FCE5-9DDC-A127D44AF6B5}"/>
          </ac:spMkLst>
        </pc:spChg>
        <pc:spChg chg="mod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15" creationId="{9C3938FB-68FD-D0A4-6654-8F3299C240E2}"/>
          </ac:spMkLst>
        </pc:spChg>
        <pc:spChg chg="del mod">
          <ac:chgData name="Jiang, Nancy" userId="2e38f130-956d-425b-8d6b-1b76a544cfdd" providerId="ADAL" clId="{5ED0C775-3BE5-42F8-B9F1-3CA20DB3061F}" dt="2025-01-07T08:57:49.491" v="2775" actId="478"/>
          <ac:spMkLst>
            <pc:docMk/>
            <pc:sldMk cId="2968418043" sldId="2147379905"/>
            <ac:spMk id="19" creationId="{8CF1708D-2204-3B54-8C9E-AD678C56B1C7}"/>
          </ac:spMkLst>
        </pc:spChg>
        <pc:spChg chg="del mod">
          <ac:chgData name="Jiang, Nancy" userId="2e38f130-956d-425b-8d6b-1b76a544cfdd" providerId="ADAL" clId="{5ED0C775-3BE5-42F8-B9F1-3CA20DB3061F}" dt="2025-01-07T07:01:29.744" v="2223" actId="478"/>
          <ac:spMkLst>
            <pc:docMk/>
            <pc:sldMk cId="2968418043" sldId="2147379905"/>
            <ac:spMk id="21" creationId="{88ACB73A-2831-F240-7B8F-33082CE0A63E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22" creationId="{B75065F6-3FF8-01E8-CD9F-01BDFDFBB900}"/>
          </ac:spMkLst>
        </pc:spChg>
        <pc:spChg chg="del mod">
          <ac:chgData name="Jiang, Nancy" userId="2e38f130-956d-425b-8d6b-1b76a544cfdd" providerId="ADAL" clId="{5ED0C775-3BE5-42F8-B9F1-3CA20DB3061F}" dt="2025-01-07T07:01:29.744" v="2223" actId="478"/>
          <ac:spMkLst>
            <pc:docMk/>
            <pc:sldMk cId="2968418043" sldId="2147379905"/>
            <ac:spMk id="23" creationId="{14956E31-4DDA-3C18-1D83-FDEDD01DDB2E}"/>
          </ac:spMkLst>
        </pc:spChg>
        <pc:spChg chg="del mod">
          <ac:chgData name="Jiang, Nancy" userId="2e38f130-956d-425b-8d6b-1b76a544cfdd" providerId="ADAL" clId="{5ED0C775-3BE5-42F8-B9F1-3CA20DB3061F}" dt="2025-01-07T07:01:35.813" v="2224" actId="478"/>
          <ac:spMkLst>
            <pc:docMk/>
            <pc:sldMk cId="2968418043" sldId="2147379905"/>
            <ac:spMk id="25" creationId="{9372C1B3-8B05-CCBB-C697-56249F23F88C}"/>
          </ac:spMkLst>
        </pc:spChg>
        <pc:spChg chg="del mod">
          <ac:chgData name="Jiang, Nancy" userId="2e38f130-956d-425b-8d6b-1b76a544cfdd" providerId="ADAL" clId="{5ED0C775-3BE5-42F8-B9F1-3CA20DB3061F}" dt="2025-01-07T07:01:35.813" v="2224" actId="478"/>
          <ac:spMkLst>
            <pc:docMk/>
            <pc:sldMk cId="2968418043" sldId="2147379905"/>
            <ac:spMk id="26" creationId="{9DDD57E0-07D6-8B04-924C-429901F5ED0B}"/>
          </ac:spMkLst>
        </pc:spChg>
        <pc:spChg chg="del mod">
          <ac:chgData name="Jiang, Nancy" userId="2e38f130-956d-425b-8d6b-1b76a544cfdd" providerId="ADAL" clId="{5ED0C775-3BE5-42F8-B9F1-3CA20DB3061F}" dt="2025-01-07T07:01:35.813" v="2224" actId="478"/>
          <ac:spMkLst>
            <pc:docMk/>
            <pc:sldMk cId="2968418043" sldId="2147379905"/>
            <ac:spMk id="27" creationId="{8762FA6C-1D13-5F8F-8250-83F5226B942D}"/>
          </ac:spMkLst>
        </pc:spChg>
        <pc:spChg chg="del mod">
          <ac:chgData name="Jiang, Nancy" userId="2e38f130-956d-425b-8d6b-1b76a544cfdd" providerId="ADAL" clId="{5ED0C775-3BE5-42F8-B9F1-3CA20DB3061F}" dt="2025-01-07T07:01:29.744" v="2223" actId="478"/>
          <ac:spMkLst>
            <pc:docMk/>
            <pc:sldMk cId="2968418043" sldId="2147379905"/>
            <ac:spMk id="29" creationId="{BACCC6B2-7E23-068C-758E-5DF1882AD49C}"/>
          </ac:spMkLst>
        </pc:spChg>
        <pc:spChg chg="del mod">
          <ac:chgData name="Jiang, Nancy" userId="2e38f130-956d-425b-8d6b-1b76a544cfdd" providerId="ADAL" clId="{5ED0C775-3BE5-42F8-B9F1-3CA20DB3061F}" dt="2025-01-07T07:01:58.921" v="2225" actId="478"/>
          <ac:spMkLst>
            <pc:docMk/>
            <pc:sldMk cId="2968418043" sldId="2147379905"/>
            <ac:spMk id="31" creationId="{69393762-E921-FCB9-2BB5-E3EC97A42544}"/>
          </ac:spMkLst>
        </pc:spChg>
        <pc:spChg chg="del mod">
          <ac:chgData name="Jiang, Nancy" userId="2e38f130-956d-425b-8d6b-1b76a544cfdd" providerId="ADAL" clId="{5ED0C775-3BE5-42F8-B9F1-3CA20DB3061F}" dt="2025-01-07T07:01:58.921" v="2225" actId="478"/>
          <ac:spMkLst>
            <pc:docMk/>
            <pc:sldMk cId="2968418043" sldId="2147379905"/>
            <ac:spMk id="32" creationId="{FD8EE84B-95BD-3158-33FD-D7BAF967B56B}"/>
          </ac:spMkLst>
        </pc:spChg>
        <pc:spChg chg="del mod">
          <ac:chgData name="Jiang, Nancy" userId="2e38f130-956d-425b-8d6b-1b76a544cfdd" providerId="ADAL" clId="{5ED0C775-3BE5-42F8-B9F1-3CA20DB3061F}" dt="2025-01-07T07:01:58.921" v="2225" actId="478"/>
          <ac:spMkLst>
            <pc:docMk/>
            <pc:sldMk cId="2968418043" sldId="2147379905"/>
            <ac:spMk id="33" creationId="{3B296FAF-6986-1BCE-DFFF-D5B95BAF381E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36" creationId="{A628666B-468D-5946-15A0-BDA9BEC29C29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38" creationId="{4D99CDFC-A017-7BBB-C7A0-A0D61189C641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40" creationId="{EB292806-3E96-147E-7B33-53579292EF8B}"/>
          </ac:spMkLst>
        </pc:spChg>
        <pc:spChg chg="del mod">
          <ac:chgData name="Jiang, Nancy" userId="2e38f130-956d-425b-8d6b-1b76a544cfdd" providerId="ADAL" clId="{5ED0C775-3BE5-42F8-B9F1-3CA20DB3061F}" dt="2025-01-07T07:01:58.921" v="2225" actId="478"/>
          <ac:spMkLst>
            <pc:docMk/>
            <pc:sldMk cId="2968418043" sldId="2147379905"/>
            <ac:spMk id="41" creationId="{A0A923E9-1661-8C56-5A13-FAF57D2BE892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42" creationId="{92E4DD4A-4264-4B43-AC18-EB559F9CED2E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43" creationId="{E7BA9024-0FEE-C0FD-05F9-FA897205B02F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44" creationId="{EF4026D3-EEDD-C35A-4E6D-D6125091F21D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45" creationId="{9AA77422-960E-2E8E-ABBA-D9B1315F7048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47" creationId="{2AABDA91-7E6D-E37C-4C51-ADD2E17E8DAB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0" creationId="{CAC1838D-B3D7-F368-3073-0A3E89D9AA28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1" creationId="{02A77AF7-CACD-FC32-733F-CF43ED994AC8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2" creationId="{C741AF9F-3CCD-CB14-0555-5FDD761FD53B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3" creationId="{0822A708-260F-9CB6-2933-93C8E7E0ABAD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6" creationId="{CA1F9CB3-8C63-BEFD-9E22-BED1FA88EA67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7" creationId="{782820AE-598E-F03E-2C42-29E7C0EE7B69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58" creationId="{8736EF70-47A0-0A84-91F7-CAD862837417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0" creationId="{D1DD741C-EE8E-26E9-E1A6-B74FE3D6865F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4" creationId="{F7015A33-7BB6-B08F-1380-599A9ECF7962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5" creationId="{DD1443E9-71FF-B8D0-50B5-333E525F2ABA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6" creationId="{F13482A2-6506-11EE-69F5-E3A1529FEDF7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7" creationId="{9D13C789-57BE-C4E4-E978-030421E270E9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8" creationId="{BBC14087-1E45-DBC1-AE9D-C5256E6BF726}"/>
          </ac:spMkLst>
        </pc:spChg>
        <pc:spChg chg="mod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69" creationId="{03B64D60-35C4-C2DA-DDEE-DF9006104FFE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71" creationId="{7EF422B5-FFED-71BB-848B-3DE25E220D4B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72" creationId="{A15BEA0B-6E4A-72FF-D70A-3A21416953B6}"/>
          </ac:spMkLst>
        </pc:spChg>
        <pc:spChg chg="mod topLvl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73" creationId="{F3E95E09-8D98-DB30-6210-E04FFC66DB7D}"/>
          </ac:spMkLst>
        </pc:spChg>
        <pc:spChg chg="mod topLvl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74" creationId="{C4E9EE28-8B82-389A-6D3B-A63097A8AC42}"/>
          </ac:spMkLst>
        </pc:spChg>
        <pc:spChg chg="mod topLvl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75" creationId="{FA55BA4A-B326-7A0A-8EF0-54A875BC7380}"/>
          </ac:spMkLst>
        </pc:spChg>
        <pc:spChg chg="mod topLvl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76" creationId="{C5E62450-7395-6273-25CE-8EB1428BF0B4}"/>
          </ac:spMkLst>
        </pc:spChg>
        <pc:spChg chg="mod topLvl">
          <ac:chgData name="Jiang, Nancy" userId="2e38f130-956d-425b-8d6b-1b76a544cfdd" providerId="ADAL" clId="{5ED0C775-3BE5-42F8-B9F1-3CA20DB3061F}" dt="2025-01-07T06:52:39.242" v="2217" actId="2711"/>
          <ac:spMkLst>
            <pc:docMk/>
            <pc:sldMk cId="2968418043" sldId="2147379905"/>
            <ac:spMk id="77" creationId="{3543669F-4CB5-2E8F-CA49-F0FD66AB552E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78" creationId="{51CC40D3-D56B-CED6-CDBD-A9E6DBF8A66B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79" creationId="{7AD17331-B648-B56B-BC73-B7DD09E74E23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1" creationId="{07AD5AC1-921C-CCAD-401B-6B648DC64E66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2" creationId="{D395A23C-FBD2-B47E-D748-4B380FBEAAED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3" creationId="{CCF29CBC-F09B-13B5-0371-84314597926A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4" creationId="{42C6302C-FA6C-B896-EFEC-4341ACBB074D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5" creationId="{26CACC78-D3A8-3E20-C113-9570B4937B9B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6" creationId="{D4B5AEA4-D823-5AD8-D10B-16D92A58C2D2}"/>
          </ac:spMkLst>
        </pc:spChg>
        <pc:spChg chg="mod topLvl">
          <ac:chgData name="Jiang, Nancy" userId="2e38f130-956d-425b-8d6b-1b76a544cfdd" providerId="ADAL" clId="{5ED0C775-3BE5-42F8-B9F1-3CA20DB3061F}" dt="2025-01-07T07:11:42.638" v="2347" actId="1036"/>
          <ac:spMkLst>
            <pc:docMk/>
            <pc:sldMk cId="2968418043" sldId="2147379905"/>
            <ac:spMk id="87" creationId="{93BB41B0-AFD4-0E33-269A-F415B6A8D388}"/>
          </ac:spMkLst>
        </pc:spChg>
        <pc:spChg chg="add del mod">
          <ac:chgData name="Jiang, Nancy" userId="2e38f130-956d-425b-8d6b-1b76a544cfdd" providerId="ADAL" clId="{5ED0C775-3BE5-42F8-B9F1-3CA20DB3061F}" dt="2025-01-07T06:44:31.340" v="2157" actId="478"/>
          <ac:spMkLst>
            <pc:docMk/>
            <pc:sldMk cId="2968418043" sldId="2147379905"/>
            <ac:spMk id="91" creationId="{6E968D5C-4198-6EFD-AB20-BF8EDA942951}"/>
          </ac:spMkLst>
        </pc:spChg>
        <pc:spChg chg="add mod">
          <ac:chgData name="Jiang, Nancy" userId="2e38f130-956d-425b-8d6b-1b76a544cfdd" providerId="ADAL" clId="{5ED0C775-3BE5-42F8-B9F1-3CA20DB3061F}" dt="2025-01-07T07:17:01.088" v="2449" actId="1076"/>
          <ac:spMkLst>
            <pc:docMk/>
            <pc:sldMk cId="2968418043" sldId="2147379905"/>
            <ac:spMk id="92" creationId="{84FC6516-938E-9FE6-1438-14B7E40D59AD}"/>
          </ac:spMkLst>
        </pc:spChg>
        <pc:spChg chg="add mod">
          <ac:chgData name="Jiang, Nancy" userId="2e38f130-956d-425b-8d6b-1b76a544cfdd" providerId="ADAL" clId="{5ED0C775-3BE5-42F8-B9F1-3CA20DB3061F}" dt="2025-01-09T05:50:56.006" v="3311" actId="207"/>
          <ac:spMkLst>
            <pc:docMk/>
            <pc:sldMk cId="2968418043" sldId="2147379905"/>
            <ac:spMk id="93" creationId="{E6F8A02E-3B40-ACD3-0109-1932C7D2FF50}"/>
          </ac:spMkLst>
        </pc:spChg>
        <pc:spChg chg="add mod">
          <ac:chgData name="Jiang, Nancy" userId="2e38f130-956d-425b-8d6b-1b76a544cfdd" providerId="ADAL" clId="{5ED0C775-3BE5-42F8-B9F1-3CA20DB3061F}" dt="2025-01-09T05:51:04.187" v="3312" actId="207"/>
          <ac:spMkLst>
            <pc:docMk/>
            <pc:sldMk cId="2968418043" sldId="2147379905"/>
            <ac:spMk id="94" creationId="{51B930FA-D937-5265-96EA-77744DA1D638}"/>
          </ac:spMkLst>
        </pc:spChg>
        <pc:grpChg chg="add mod">
          <ac:chgData name="Jiang, Nancy" userId="2e38f130-956d-425b-8d6b-1b76a544cfdd" providerId="ADAL" clId="{5ED0C775-3BE5-42F8-B9F1-3CA20DB3061F}" dt="2025-01-07T09:12:58.739" v="2968" actId="1037"/>
          <ac:grpSpMkLst>
            <pc:docMk/>
            <pc:sldMk cId="2968418043" sldId="2147379905"/>
            <ac:grpSpMk id="6" creationId="{A0DEA021-B259-F2A5-035A-338DD5F09A5E}"/>
          </ac:grpSpMkLst>
        </pc:grpChg>
        <pc:grpChg chg="del mod">
          <ac:chgData name="Jiang, Nancy" userId="2e38f130-956d-425b-8d6b-1b76a544cfdd" providerId="ADAL" clId="{5ED0C775-3BE5-42F8-B9F1-3CA20DB3061F}" dt="2025-01-07T07:01:58.921" v="2225" actId="478"/>
          <ac:grpSpMkLst>
            <pc:docMk/>
            <pc:sldMk cId="2968418043" sldId="2147379905"/>
            <ac:grpSpMk id="28" creationId="{BE04F2DA-5295-491D-B9EC-7E1FC47B3464}"/>
          </ac:grpSpMkLst>
        </pc:grpChg>
        <pc:grpChg chg="del mod">
          <ac:chgData name="Jiang, Nancy" userId="2e38f130-956d-425b-8d6b-1b76a544cfdd" providerId="ADAL" clId="{5ED0C775-3BE5-42F8-B9F1-3CA20DB3061F}" dt="2025-01-07T07:01:58.921" v="2225" actId="478"/>
          <ac:grpSpMkLst>
            <pc:docMk/>
            <pc:sldMk cId="2968418043" sldId="2147379905"/>
            <ac:grpSpMk id="37" creationId="{EF958095-3752-4BF5-9D31-ADC1D5918D93}"/>
          </ac:grpSpMkLst>
        </pc:grpChg>
        <pc:grpChg chg="add del mod">
          <ac:chgData name="Jiang, Nancy" userId="2e38f130-956d-425b-8d6b-1b76a544cfdd" providerId="ADAL" clId="{5ED0C775-3BE5-42F8-B9F1-3CA20DB3061F}" dt="2025-01-07T06:20:55.758" v="1984" actId="165"/>
          <ac:grpSpMkLst>
            <pc:docMk/>
            <pc:sldMk cId="2968418043" sldId="2147379905"/>
            <ac:grpSpMk id="70" creationId="{5F8C4462-0016-B0DB-4AD6-AC200F725DEF}"/>
          </ac:grpSpMkLst>
        </pc:grpChg>
        <pc:grpChg chg="add del mod">
          <ac:chgData name="Jiang, Nancy" userId="2e38f130-956d-425b-8d6b-1b76a544cfdd" providerId="ADAL" clId="{5ED0C775-3BE5-42F8-B9F1-3CA20DB3061F}" dt="2025-01-07T06:39:48.358" v="1992" actId="165"/>
          <ac:grpSpMkLst>
            <pc:docMk/>
            <pc:sldMk cId="2968418043" sldId="2147379905"/>
            <ac:grpSpMk id="80" creationId="{6CD0733C-DA04-1A39-A233-B1CCFA833246}"/>
          </ac:grpSpMkLst>
        </pc:grpChg>
        <pc:grpChg chg="add mod topLvl">
          <ac:chgData name="Jiang, Nancy" userId="2e38f130-956d-425b-8d6b-1b76a544cfdd" providerId="ADAL" clId="{5ED0C775-3BE5-42F8-B9F1-3CA20DB3061F}" dt="2025-01-07T07:11:42.638" v="2347" actId="1036"/>
          <ac:grpSpMkLst>
            <pc:docMk/>
            <pc:sldMk cId="2968418043" sldId="2147379905"/>
            <ac:grpSpMk id="88" creationId="{95AA16E8-5B00-4766-F79E-CF3D024544AA}"/>
          </ac:grpSpMkLst>
        </pc:grpChg>
        <pc:grpChg chg="add del mod">
          <ac:chgData name="Jiang, Nancy" userId="2e38f130-956d-425b-8d6b-1b76a544cfdd" providerId="ADAL" clId="{5ED0C775-3BE5-42F8-B9F1-3CA20DB3061F}" dt="2025-01-07T06:48:21.792" v="2175" actId="165"/>
          <ac:grpSpMkLst>
            <pc:docMk/>
            <pc:sldMk cId="2968418043" sldId="2147379905"/>
            <ac:grpSpMk id="89" creationId="{9030705D-6C65-C5B7-9EEE-56822D41DAE8}"/>
          </ac:grpSpMkLst>
        </pc:grpChg>
        <pc:grpChg chg="add del mod">
          <ac:chgData name="Jiang, Nancy" userId="2e38f130-956d-425b-8d6b-1b76a544cfdd" providerId="ADAL" clId="{5ED0C775-3BE5-42F8-B9F1-3CA20DB3061F}" dt="2025-01-07T06:48:21.792" v="2175" actId="165"/>
          <ac:grpSpMkLst>
            <pc:docMk/>
            <pc:sldMk cId="2968418043" sldId="2147379905"/>
            <ac:grpSpMk id="90" creationId="{F672883F-51EE-CF5C-24C9-AB84AF5E03C1}"/>
          </ac:grpSpMkLst>
        </pc:grp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7" creationId="{28221E73-590F-427B-BB75-AE21F4805371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9" creationId="{83BDDF83-6152-74C4-F555-14E42E71EFA1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10" creationId="{4E863952-B14F-C8A1-2357-A1B4FD069BDD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11" creationId="{D1D3729F-8D9C-D295-8E76-B68D76AE5615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16" creationId="{306963A0-EBDB-B209-30F9-287147B45B70}"/>
          </ac:picMkLst>
        </pc:picChg>
        <pc:picChg chg="del">
          <ac:chgData name="Jiang, Nancy" userId="2e38f130-956d-425b-8d6b-1b76a544cfdd" providerId="ADAL" clId="{5ED0C775-3BE5-42F8-B9F1-3CA20DB3061F}" dt="2025-01-06T07:45:07.127" v="1952" actId="478"/>
          <ac:picMkLst>
            <pc:docMk/>
            <pc:sldMk cId="2968418043" sldId="2147379905"/>
            <ac:picMk id="17" creationId="{7111005A-36A1-75A3-8959-6D9B6AC9FC7B}"/>
          </ac:picMkLst>
        </pc:picChg>
        <pc:picChg chg="del">
          <ac:chgData name="Jiang, Nancy" userId="2e38f130-956d-425b-8d6b-1b76a544cfdd" providerId="ADAL" clId="{5ED0C775-3BE5-42F8-B9F1-3CA20DB3061F}" dt="2025-01-07T01:43:19.218" v="1960" actId="478"/>
          <ac:picMkLst>
            <pc:docMk/>
            <pc:sldMk cId="2968418043" sldId="2147379905"/>
            <ac:picMk id="18" creationId="{65003264-A948-CA50-EB02-6C36544FB924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35" creationId="{2A6737AD-8D02-F73F-19F8-E2562D7B8819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46" creationId="{86C054B0-FCD0-3798-9DFF-B99363FDC28B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55" creationId="{593FD566-B7E3-8E6B-F1FD-A3A571A83CF2}"/>
          </ac:picMkLst>
        </pc:picChg>
        <pc:picChg chg="mod">
          <ac:chgData name="Jiang, Nancy" userId="2e38f130-956d-425b-8d6b-1b76a544cfdd" providerId="ADAL" clId="{5ED0C775-3BE5-42F8-B9F1-3CA20DB3061F}" dt="2025-01-07T06:18:37.475" v="1971"/>
          <ac:picMkLst>
            <pc:docMk/>
            <pc:sldMk cId="2968418043" sldId="2147379905"/>
            <ac:picMk id="59" creationId="{9DE52684-70D7-70CE-871D-1265D61C2229}"/>
          </ac:picMkLst>
        </pc:picChg>
        <pc:cxnChg chg="mod">
          <ac:chgData name="Jiang, Nancy" userId="2e38f130-956d-425b-8d6b-1b76a544cfdd" providerId="ADAL" clId="{5ED0C775-3BE5-42F8-B9F1-3CA20DB3061F}" dt="2025-01-07T07:11:42.638" v="2347" actId="1036"/>
          <ac:cxnSpMkLst>
            <pc:docMk/>
            <pc:sldMk cId="2968418043" sldId="2147379905"/>
            <ac:cxnSpMk id="12" creationId="{E48F862D-DD50-7BA1-DB71-BFD03DA1E151}"/>
          </ac:cxnSpMkLst>
        </pc:cxnChg>
        <pc:cxnChg chg="mod">
          <ac:chgData name="Jiang, Nancy" userId="2e38f130-956d-425b-8d6b-1b76a544cfdd" providerId="ADAL" clId="{5ED0C775-3BE5-42F8-B9F1-3CA20DB3061F}" dt="2025-01-07T07:11:42.638" v="2347" actId="1036"/>
          <ac:cxnSpMkLst>
            <pc:docMk/>
            <pc:sldMk cId="2968418043" sldId="2147379905"/>
            <ac:cxnSpMk id="14" creationId="{D6E0FD5D-6A48-49C7-8A72-15BE551364AA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17" creationId="{A28E770F-8921-B269-C635-D214636FAB8B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20" creationId="{4191C389-F0E8-703F-7AA6-0D83EBC8F2ED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30" creationId="{24D5A78A-3C9F-FCE1-804C-704B948A33D3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34" creationId="{242B4946-F48F-896C-5EFF-E38770D40ACD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48" creationId="{3C55355D-6C92-C02C-8747-A7BAB0AE0404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49" creationId="{7BAB7ABD-CDF0-BC90-5685-35458594D176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54" creationId="{BE02009A-3BD6-9D59-8CC7-EEDC5AC6A503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61" creationId="{131B4189-9577-4C01-E4BB-3933CBCB84A6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62" creationId="{0A2FE1C6-49C1-D0B5-1694-37BBC4C9E968}"/>
          </ac:cxnSpMkLst>
        </pc:cxnChg>
        <pc:cxnChg chg="mod">
          <ac:chgData name="Jiang, Nancy" userId="2e38f130-956d-425b-8d6b-1b76a544cfdd" providerId="ADAL" clId="{5ED0C775-3BE5-42F8-B9F1-3CA20DB3061F}" dt="2025-01-07T06:18:37.475" v="1971"/>
          <ac:cxnSpMkLst>
            <pc:docMk/>
            <pc:sldMk cId="2968418043" sldId="2147379905"/>
            <ac:cxnSpMk id="63" creationId="{8FFE586B-22D2-D50E-38D1-E1D0428B5AB0}"/>
          </ac:cxnSpMkLst>
        </pc:cxnChg>
      </pc:sldChg>
      <pc:sldChg chg="add del">
        <pc:chgData name="Jiang, Nancy" userId="2e38f130-956d-425b-8d6b-1b76a544cfdd" providerId="ADAL" clId="{5ED0C775-3BE5-42F8-B9F1-3CA20DB3061F}" dt="2025-01-09T07:37:02.780" v="4649" actId="47"/>
        <pc:sldMkLst>
          <pc:docMk/>
          <pc:sldMk cId="602954342" sldId="2147379907"/>
        </pc:sldMkLst>
      </pc:sldChg>
      <pc:sldChg chg="addSp delSp modSp add mod ord modShow modNotesTx">
        <pc:chgData name="Jiang, Nancy" userId="2e38f130-956d-425b-8d6b-1b76a544cfdd" providerId="ADAL" clId="{5ED0C775-3BE5-42F8-B9F1-3CA20DB3061F}" dt="2025-01-21T07:16:09.484" v="5730" actId="1076"/>
        <pc:sldMkLst>
          <pc:docMk/>
          <pc:sldMk cId="3827037523" sldId="2147379908"/>
        </pc:sldMkLst>
        <pc:spChg chg="add mod">
          <ac:chgData name="Jiang, Nancy" userId="2e38f130-956d-425b-8d6b-1b76a544cfdd" providerId="ADAL" clId="{5ED0C775-3BE5-42F8-B9F1-3CA20DB3061F}" dt="2025-01-21T02:03:37.066" v="4733"/>
          <ac:spMkLst>
            <pc:docMk/>
            <pc:sldMk cId="3827037523" sldId="2147379908"/>
            <ac:spMk id="2" creationId="{08A515A4-8051-A93B-6432-3FB9C446A8D9}"/>
          </ac:spMkLst>
        </pc:spChg>
        <pc:spChg chg="mo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3" creationId="{62FF17DA-80C6-045F-796C-A13F30B28C81}"/>
          </ac:spMkLst>
        </pc:spChg>
        <pc:spChg chg="mod">
          <ac:chgData name="Jiang, Nancy" userId="2e38f130-956d-425b-8d6b-1b76a544cfdd" providerId="ADAL" clId="{5ED0C775-3BE5-42F8-B9F1-3CA20DB3061F}" dt="2025-01-21T07:15:57.798" v="5727" actId="20577"/>
          <ac:spMkLst>
            <pc:docMk/>
            <pc:sldMk cId="3827037523" sldId="2147379908"/>
            <ac:spMk id="4" creationId="{BCE788B0-A236-428D-1B0A-923DE77112DF}"/>
          </ac:spMkLst>
        </pc:spChg>
        <pc:spChg chg="del">
          <ac:chgData name="Jiang, Nancy" userId="2e38f130-956d-425b-8d6b-1b76a544cfdd" providerId="ADAL" clId="{5ED0C775-3BE5-42F8-B9F1-3CA20DB3061F}" dt="2025-01-03T03:04:31.797" v="5" actId="478"/>
          <ac:spMkLst>
            <pc:docMk/>
            <pc:sldMk cId="3827037523" sldId="2147379908"/>
            <ac:spMk id="5" creationId="{85AD6542-880D-A4C0-17B3-DCE97A64BEBA}"/>
          </ac:spMkLst>
        </pc:spChg>
        <pc:spChg chg="add mod">
          <ac:chgData name="Jiang, Nancy" userId="2e38f130-956d-425b-8d6b-1b76a544cfdd" providerId="ADAL" clId="{5ED0C775-3BE5-42F8-B9F1-3CA20DB3061F}" dt="2025-01-03T03:12:12.914" v="43" actId="164"/>
          <ac:spMkLst>
            <pc:docMk/>
            <pc:sldMk cId="3827037523" sldId="2147379908"/>
            <ac:spMk id="6" creationId="{3286BAA7-1F33-A8DD-3815-8260D2898A76}"/>
          </ac:spMkLst>
        </pc:spChg>
        <pc:spChg chg="add mod">
          <ac:chgData name="Jiang, Nancy" userId="2e38f130-956d-425b-8d6b-1b76a544cfdd" providerId="ADAL" clId="{5ED0C775-3BE5-42F8-B9F1-3CA20DB3061F}" dt="2025-01-03T03:12:19.952" v="44" actId="164"/>
          <ac:spMkLst>
            <pc:docMk/>
            <pc:sldMk cId="3827037523" sldId="2147379908"/>
            <ac:spMk id="8" creationId="{5293C15A-B604-6C1D-0FCD-1597354518A7}"/>
          </ac:spMkLst>
        </pc:spChg>
        <pc:spChg chg="add mod">
          <ac:chgData name="Jiang, Nancy" userId="2e38f130-956d-425b-8d6b-1b76a544cfdd" providerId="ADAL" clId="{5ED0C775-3BE5-42F8-B9F1-3CA20DB3061F}" dt="2025-01-03T03:13:42.971" v="70" actId="1076"/>
          <ac:spMkLst>
            <pc:docMk/>
            <pc:sldMk cId="3827037523" sldId="2147379908"/>
            <ac:spMk id="10" creationId="{7027648B-5FC7-1E44-79C5-E1A27DFDC8D5}"/>
          </ac:spMkLst>
        </pc:spChg>
        <pc:spChg chg="add mod">
          <ac:chgData name="Jiang, Nancy" userId="2e38f130-956d-425b-8d6b-1b76a544cfdd" providerId="ADAL" clId="{5ED0C775-3BE5-42F8-B9F1-3CA20DB3061F}" dt="2025-01-03T03:12:03.512" v="41" actId="164"/>
          <ac:spMkLst>
            <pc:docMk/>
            <pc:sldMk cId="3827037523" sldId="2147379908"/>
            <ac:spMk id="12" creationId="{DCCE751D-A9E2-1D6B-5DA4-ED1B4B81EF25}"/>
          </ac:spMkLst>
        </pc:spChg>
        <pc:spChg chg="add del mod">
          <ac:chgData name="Jiang, Nancy" userId="2e38f130-956d-425b-8d6b-1b76a544cfdd" providerId="ADAL" clId="{5ED0C775-3BE5-42F8-B9F1-3CA20DB3061F}" dt="2025-01-03T03:11:37.391" v="34" actId="478"/>
          <ac:spMkLst>
            <pc:docMk/>
            <pc:sldMk cId="3827037523" sldId="2147379908"/>
            <ac:spMk id="14" creationId="{B6A20207-7CCC-FEAF-685C-CF69AA88199E}"/>
          </ac:spMkLst>
        </pc:spChg>
        <pc:spChg chg="add del mod">
          <ac:chgData name="Jiang, Nancy" userId="2e38f130-956d-425b-8d6b-1b76a544cfdd" providerId="ADAL" clId="{5ED0C775-3BE5-42F8-B9F1-3CA20DB3061F}" dt="2025-01-06T02:40:52.045" v="763" actId="478"/>
          <ac:spMkLst>
            <pc:docMk/>
            <pc:sldMk cId="3827037523" sldId="2147379908"/>
            <ac:spMk id="15" creationId="{2098E38F-D69D-F254-087A-AC2FAA0EBBFE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17" creationId="{9398B4FF-0A15-F157-6223-CE6F3D508426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18" creationId="{D946ADA7-4489-E9DE-1B9B-9998959E390A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20" creationId="{5B774DF0-86B0-BE29-AECE-5E4E04D01352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21" creationId="{46F2D09E-2CF6-2AB9-2773-96FAC712D9CE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22" creationId="{FE6BCB71-E58C-E260-5940-63971538D2E2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23" creationId="{1D95EB93-5653-B441-342F-A9B2ACD55C84}"/>
          </ac:spMkLst>
        </pc:spChg>
        <pc:spChg chg="add del mod">
          <ac:chgData name="Jiang, Nancy" userId="2e38f130-956d-425b-8d6b-1b76a544cfdd" providerId="ADAL" clId="{5ED0C775-3BE5-42F8-B9F1-3CA20DB3061F}" dt="2025-01-03T03:11:45.404" v="39" actId="478"/>
          <ac:spMkLst>
            <pc:docMk/>
            <pc:sldMk cId="3827037523" sldId="2147379908"/>
            <ac:spMk id="24" creationId="{C7C3019A-3FD0-115D-BDD6-B6AF81A2E5AE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26" creationId="{7013B154-D180-A302-18D1-EA47A2E778E4}"/>
          </ac:spMkLst>
        </pc:spChg>
        <pc:spChg chg="mod">
          <ac:chgData name="Jiang, Nancy" userId="2e38f130-956d-425b-8d6b-1b76a544cfdd" providerId="ADAL" clId="{5ED0C775-3BE5-42F8-B9F1-3CA20DB3061F}" dt="2025-01-03T03:11:26.651" v="31" actId="1076"/>
          <ac:spMkLst>
            <pc:docMk/>
            <pc:sldMk cId="3827037523" sldId="2147379908"/>
            <ac:spMk id="27" creationId="{BF6FFC12-6BD5-14EE-9C9E-C5B0C98046E8}"/>
          </ac:spMkLst>
        </pc:spChg>
        <pc:spChg chg="add del mod">
          <ac:chgData name="Jiang, Nancy" userId="2e38f130-956d-425b-8d6b-1b76a544cfdd" providerId="ADAL" clId="{5ED0C775-3BE5-42F8-B9F1-3CA20DB3061F}" dt="2025-01-03T03:11:35.236" v="33" actId="478"/>
          <ac:spMkLst>
            <pc:docMk/>
            <pc:sldMk cId="3827037523" sldId="2147379908"/>
            <ac:spMk id="28" creationId="{E155A757-193F-4FD7-CA30-68DDDDE91998}"/>
          </ac:spMkLst>
        </pc:spChg>
        <pc:spChg chg="add mod">
          <ac:chgData name="Jiang, Nancy" userId="2e38f130-956d-425b-8d6b-1b76a544cfdd" providerId="ADAL" clId="{5ED0C775-3BE5-42F8-B9F1-3CA20DB3061F}" dt="2025-01-06T02:56:30.504" v="1047" actId="20577"/>
          <ac:spMkLst>
            <pc:docMk/>
            <pc:sldMk cId="3827037523" sldId="2147379908"/>
            <ac:spMk id="33" creationId="{A6116311-87D8-940A-3AAA-D4D56506666D}"/>
          </ac:spMkLst>
        </pc:spChg>
        <pc:spChg chg="add mo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34" creationId="{EEEF50E1-13B8-4763-D123-37F5B71C606C}"/>
          </ac:spMkLst>
        </pc:spChg>
        <pc:spChg chg="add del mod">
          <ac:chgData name="Jiang, Nancy" userId="2e38f130-956d-425b-8d6b-1b76a544cfdd" providerId="ADAL" clId="{5ED0C775-3BE5-42F8-B9F1-3CA20DB3061F}" dt="2025-01-03T03:17:10.190" v="117" actId="478"/>
          <ac:spMkLst>
            <pc:docMk/>
            <pc:sldMk cId="3827037523" sldId="2147379908"/>
            <ac:spMk id="36" creationId="{DFEAC946-F8C0-26ED-72B1-5E90ED6AEDEE}"/>
          </ac:spMkLst>
        </pc:spChg>
        <pc:spChg chg="add del mod">
          <ac:chgData name="Jiang, Nancy" userId="2e38f130-956d-425b-8d6b-1b76a544cfdd" providerId="ADAL" clId="{5ED0C775-3BE5-42F8-B9F1-3CA20DB3061F}" dt="2025-01-03T03:14:48.792" v="80" actId="478"/>
          <ac:spMkLst>
            <pc:docMk/>
            <pc:sldMk cId="3827037523" sldId="2147379908"/>
            <ac:spMk id="37" creationId="{F0F936BB-08B7-F31A-2F1E-4BCA29A0E481}"/>
          </ac:spMkLst>
        </pc:spChg>
        <pc:spChg chg="add mod ord">
          <ac:chgData name="Jiang, Nancy" userId="2e38f130-956d-425b-8d6b-1b76a544cfdd" providerId="ADAL" clId="{5ED0C775-3BE5-42F8-B9F1-3CA20DB3061F}" dt="2025-01-07T01:34:34.242" v="1953" actId="207"/>
          <ac:spMkLst>
            <pc:docMk/>
            <pc:sldMk cId="3827037523" sldId="2147379908"/>
            <ac:spMk id="38" creationId="{C9293729-193C-C2FC-B98F-D005BB6B84B6}"/>
          </ac:spMkLst>
        </pc:spChg>
        <pc:spChg chg="add del mod">
          <ac:chgData name="Jiang, Nancy" userId="2e38f130-956d-425b-8d6b-1b76a544cfdd" providerId="ADAL" clId="{5ED0C775-3BE5-42F8-B9F1-3CA20DB3061F}" dt="2025-01-03T03:14:50.749" v="81" actId="478"/>
          <ac:spMkLst>
            <pc:docMk/>
            <pc:sldMk cId="3827037523" sldId="2147379908"/>
            <ac:spMk id="39" creationId="{4310E6AF-8D5A-1139-6516-B764348DA63F}"/>
          </ac:spMkLst>
        </pc:spChg>
        <pc:spChg chg="add mod or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40" creationId="{D9C71E15-A824-FD03-7846-1C2980E46D00}"/>
          </ac:spMkLst>
        </pc:spChg>
        <pc:spChg chg="add mod">
          <ac:chgData name="Jiang, Nancy" userId="2e38f130-956d-425b-8d6b-1b76a544cfdd" providerId="ADAL" clId="{5ED0C775-3BE5-42F8-B9F1-3CA20DB3061F}" dt="2025-01-09T07:38:53.864" v="4710" actId="20577"/>
          <ac:spMkLst>
            <pc:docMk/>
            <pc:sldMk cId="3827037523" sldId="2147379908"/>
            <ac:spMk id="41" creationId="{9953D830-D373-EF52-F29B-09482439F6DE}"/>
          </ac:spMkLst>
        </pc:spChg>
        <pc:spChg chg="add mod">
          <ac:chgData name="Jiang, Nancy" userId="2e38f130-956d-425b-8d6b-1b76a544cfdd" providerId="ADAL" clId="{5ED0C775-3BE5-42F8-B9F1-3CA20DB3061F}" dt="2025-01-06T03:03:07.087" v="1156" actId="1076"/>
          <ac:spMkLst>
            <pc:docMk/>
            <pc:sldMk cId="3827037523" sldId="2147379908"/>
            <ac:spMk id="42" creationId="{B6559980-423B-05DE-F163-39AA498DDFD3}"/>
          </ac:spMkLst>
        </pc:spChg>
        <pc:spChg chg="add mo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43" creationId="{F710B05B-05E1-567F-E567-7B3799969D00}"/>
          </ac:spMkLst>
        </pc:spChg>
        <pc:spChg chg="add mod or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48" creationId="{B37225FF-62CB-529E-D884-693D4499F042}"/>
          </ac:spMkLst>
        </pc:spChg>
        <pc:spChg chg="add mo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49" creationId="{099BC11F-700D-AFC4-4049-24783803684B}"/>
          </ac:spMkLst>
        </pc:spChg>
        <pc:spChg chg="add mo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50" creationId="{9158856C-C8D0-9034-2BBE-BF53874755C1}"/>
          </ac:spMkLst>
        </pc:spChg>
        <pc:spChg chg="add mod">
          <ac:chgData name="Jiang, Nancy" userId="2e38f130-956d-425b-8d6b-1b76a544cfdd" providerId="ADAL" clId="{5ED0C775-3BE5-42F8-B9F1-3CA20DB3061F}" dt="2025-01-06T02:37:26.887" v="676" actId="2711"/>
          <ac:spMkLst>
            <pc:docMk/>
            <pc:sldMk cId="3827037523" sldId="2147379908"/>
            <ac:spMk id="51" creationId="{2F8EEE90-9E65-AFB4-C426-677441B6E182}"/>
          </ac:spMkLst>
        </pc:spChg>
        <pc:grpChg chg="add del mod">
          <ac:chgData name="Jiang, Nancy" userId="2e38f130-956d-425b-8d6b-1b76a544cfdd" providerId="ADAL" clId="{5ED0C775-3BE5-42F8-B9F1-3CA20DB3061F}" dt="2025-01-03T03:11:40.225" v="35" actId="478"/>
          <ac:grpSpMkLst>
            <pc:docMk/>
            <pc:sldMk cId="3827037523" sldId="2147379908"/>
            <ac:grpSpMk id="16" creationId="{F48D39ED-55A1-4C11-B221-969F29A28C94}"/>
          </ac:grpSpMkLst>
        </pc:grpChg>
        <pc:grpChg chg="add del mod">
          <ac:chgData name="Jiang, Nancy" userId="2e38f130-956d-425b-8d6b-1b76a544cfdd" providerId="ADAL" clId="{5ED0C775-3BE5-42F8-B9F1-3CA20DB3061F}" dt="2025-01-03T03:11:41.179" v="36" actId="478"/>
          <ac:grpSpMkLst>
            <pc:docMk/>
            <pc:sldMk cId="3827037523" sldId="2147379908"/>
            <ac:grpSpMk id="19" creationId="{B4C24602-C141-5627-86F8-53B083D4BB77}"/>
          </ac:grpSpMkLst>
        </pc:grpChg>
        <pc:grpChg chg="add del mod">
          <ac:chgData name="Jiang, Nancy" userId="2e38f130-956d-425b-8d6b-1b76a544cfdd" providerId="ADAL" clId="{5ED0C775-3BE5-42F8-B9F1-3CA20DB3061F}" dt="2025-01-03T03:11:46.581" v="40" actId="478"/>
          <ac:grpSpMkLst>
            <pc:docMk/>
            <pc:sldMk cId="3827037523" sldId="2147379908"/>
            <ac:grpSpMk id="25" creationId="{A1BE88C1-A36E-B6B5-AE12-5627D32C1E2E}"/>
          </ac:grpSpMkLst>
        </pc:grpChg>
        <pc:grpChg chg="add del mod">
          <ac:chgData name="Jiang, Nancy" userId="2e38f130-956d-425b-8d6b-1b76a544cfdd" providerId="ADAL" clId="{5ED0C775-3BE5-42F8-B9F1-3CA20DB3061F}" dt="2025-01-03T03:14:28.089" v="75" actId="478"/>
          <ac:grpSpMkLst>
            <pc:docMk/>
            <pc:sldMk cId="3827037523" sldId="2147379908"/>
            <ac:grpSpMk id="29" creationId="{DB43A269-BA75-6322-025B-27FF67ADAACF}"/>
          </ac:grpSpMkLst>
        </pc:grpChg>
        <pc:grpChg chg="add del mod">
          <ac:chgData name="Jiang, Nancy" userId="2e38f130-956d-425b-8d6b-1b76a544cfdd" providerId="ADAL" clId="{5ED0C775-3BE5-42F8-B9F1-3CA20DB3061F}" dt="2025-01-03T03:14:28.089" v="75" actId="478"/>
          <ac:grpSpMkLst>
            <pc:docMk/>
            <pc:sldMk cId="3827037523" sldId="2147379908"/>
            <ac:grpSpMk id="30" creationId="{D498149E-5667-01C7-723D-B77D783504A5}"/>
          </ac:grpSpMkLst>
        </pc:grpChg>
        <pc:grpChg chg="add del mod">
          <ac:chgData name="Jiang, Nancy" userId="2e38f130-956d-425b-8d6b-1b76a544cfdd" providerId="ADAL" clId="{5ED0C775-3BE5-42F8-B9F1-3CA20DB3061F}" dt="2025-01-03T03:14:28.089" v="75" actId="478"/>
          <ac:grpSpMkLst>
            <pc:docMk/>
            <pc:sldMk cId="3827037523" sldId="2147379908"/>
            <ac:grpSpMk id="31" creationId="{B50CAD70-49E1-1C57-3A5A-540CB6F97449}"/>
          </ac:grpSpMkLst>
        </pc:grpChg>
        <pc:grpChg chg="add del mod">
          <ac:chgData name="Jiang, Nancy" userId="2e38f130-956d-425b-8d6b-1b76a544cfdd" providerId="ADAL" clId="{5ED0C775-3BE5-42F8-B9F1-3CA20DB3061F}" dt="2025-01-03T03:14:28.089" v="75" actId="478"/>
          <ac:grpSpMkLst>
            <pc:docMk/>
            <pc:sldMk cId="3827037523" sldId="2147379908"/>
            <ac:grpSpMk id="32" creationId="{30795606-CC0F-D71E-CA6F-7B058DE7A7B4}"/>
          </ac:grpSpMkLst>
        </pc:grpChg>
        <pc:picChg chg="add mod">
          <ac:chgData name="Jiang, Nancy" userId="2e38f130-956d-425b-8d6b-1b76a544cfdd" providerId="ADAL" clId="{5ED0C775-3BE5-42F8-B9F1-3CA20DB3061F}" dt="2025-01-21T07:16:09.484" v="5730" actId="1076"/>
          <ac:picMkLst>
            <pc:docMk/>
            <pc:sldMk cId="3827037523" sldId="2147379908"/>
            <ac:picMk id="6" creationId="{95ED7F43-AB58-7431-D700-9035303E90E3}"/>
          </ac:picMkLst>
        </pc:picChg>
        <pc:picChg chg="add del mod">
          <ac:chgData name="Jiang, Nancy" userId="2e38f130-956d-425b-8d6b-1b76a544cfdd" providerId="ADAL" clId="{5ED0C775-3BE5-42F8-B9F1-3CA20DB3061F}" dt="2025-01-03T03:12:12.914" v="43" actId="164"/>
          <ac:picMkLst>
            <pc:docMk/>
            <pc:sldMk cId="3827037523" sldId="2147379908"/>
            <ac:picMk id="7" creationId="{9B2CDD5F-4948-ABF6-CCC3-7C8A4DF03F82}"/>
          </ac:picMkLst>
        </pc:picChg>
        <pc:picChg chg="add mod">
          <ac:chgData name="Jiang, Nancy" userId="2e38f130-956d-425b-8d6b-1b76a544cfdd" providerId="ADAL" clId="{5ED0C775-3BE5-42F8-B9F1-3CA20DB3061F}" dt="2025-01-06T03:03:29.995" v="1162" actId="12789"/>
          <ac:picMkLst>
            <pc:docMk/>
            <pc:sldMk cId="3827037523" sldId="2147379908"/>
            <ac:picMk id="7" creationId="{A4CECEC1-DBDE-8297-7450-AD7E5C0C59FB}"/>
          </ac:picMkLst>
        </pc:picChg>
        <pc:picChg chg="add mod">
          <ac:chgData name="Jiang, Nancy" userId="2e38f130-956d-425b-8d6b-1b76a544cfdd" providerId="ADAL" clId="{5ED0C775-3BE5-42F8-B9F1-3CA20DB3061F}" dt="2025-01-06T03:03:29.995" v="1162" actId="12789"/>
          <ac:picMkLst>
            <pc:docMk/>
            <pc:sldMk cId="3827037523" sldId="2147379908"/>
            <ac:picMk id="8" creationId="{D1788339-6524-6AF6-9521-1F3C6F190CE7}"/>
          </ac:picMkLst>
        </pc:picChg>
        <pc:picChg chg="add mod">
          <ac:chgData name="Jiang, Nancy" userId="2e38f130-956d-425b-8d6b-1b76a544cfdd" providerId="ADAL" clId="{5ED0C775-3BE5-42F8-B9F1-3CA20DB3061F}" dt="2025-01-03T03:12:19.952" v="44" actId="164"/>
          <ac:picMkLst>
            <pc:docMk/>
            <pc:sldMk cId="3827037523" sldId="2147379908"/>
            <ac:picMk id="9" creationId="{AB5FBAF1-2D34-6FAB-6D8B-1743955A9068}"/>
          </ac:picMkLst>
        </pc:picChg>
        <pc:picChg chg="add mod">
          <ac:chgData name="Jiang, Nancy" userId="2e38f130-956d-425b-8d6b-1b76a544cfdd" providerId="ADAL" clId="{5ED0C775-3BE5-42F8-B9F1-3CA20DB3061F}" dt="2025-01-06T03:03:29.995" v="1162" actId="12789"/>
          <ac:picMkLst>
            <pc:docMk/>
            <pc:sldMk cId="3827037523" sldId="2147379908"/>
            <ac:picMk id="9" creationId="{E99F0017-E5B4-AC4C-02FC-F2D39E57AF46}"/>
          </ac:picMkLst>
        </pc:picChg>
        <pc:picChg chg="add del mod">
          <ac:chgData name="Jiang, Nancy" userId="2e38f130-956d-425b-8d6b-1b76a544cfdd" providerId="ADAL" clId="{5ED0C775-3BE5-42F8-B9F1-3CA20DB3061F}" dt="2025-01-06T03:02:13.024" v="1138" actId="478"/>
          <ac:picMkLst>
            <pc:docMk/>
            <pc:sldMk cId="3827037523" sldId="2147379908"/>
            <ac:picMk id="10" creationId="{4E0F5EDF-0D1B-0810-B252-73E7B37C1AF5}"/>
          </ac:picMkLst>
        </pc:picChg>
        <pc:picChg chg="add mod">
          <ac:chgData name="Jiang, Nancy" userId="2e38f130-956d-425b-8d6b-1b76a544cfdd" providerId="ADAL" clId="{5ED0C775-3BE5-42F8-B9F1-3CA20DB3061F}" dt="2025-01-06T03:03:29.995" v="1162" actId="12789"/>
          <ac:picMkLst>
            <pc:docMk/>
            <pc:sldMk cId="3827037523" sldId="2147379908"/>
            <ac:picMk id="11" creationId="{6268FF2D-B056-5304-5C4A-686847409862}"/>
          </ac:picMkLst>
        </pc:picChg>
        <pc:picChg chg="add mod">
          <ac:chgData name="Jiang, Nancy" userId="2e38f130-956d-425b-8d6b-1b76a544cfdd" providerId="ADAL" clId="{5ED0C775-3BE5-42F8-B9F1-3CA20DB3061F}" dt="2025-01-03T03:13:47.399" v="72" actId="1076"/>
          <ac:picMkLst>
            <pc:docMk/>
            <pc:sldMk cId="3827037523" sldId="2147379908"/>
            <ac:picMk id="11" creationId="{8F50DECC-72E0-C8B5-9A66-A68EECD60781}"/>
          </ac:picMkLst>
        </pc:picChg>
        <pc:picChg chg="add mod">
          <ac:chgData name="Jiang, Nancy" userId="2e38f130-956d-425b-8d6b-1b76a544cfdd" providerId="ADAL" clId="{5ED0C775-3BE5-42F8-B9F1-3CA20DB3061F}" dt="2025-01-03T03:12:43.928" v="49" actId="688"/>
          <ac:picMkLst>
            <pc:docMk/>
            <pc:sldMk cId="3827037523" sldId="2147379908"/>
            <ac:picMk id="13" creationId="{01548D8C-725C-6821-5DB8-515AECA8DF67}"/>
          </ac:picMkLst>
        </pc:picChg>
        <pc:cxnChg chg="add mod">
          <ac:chgData name="Jiang, Nancy" userId="2e38f130-956d-425b-8d6b-1b76a544cfdd" providerId="ADAL" clId="{5ED0C775-3BE5-42F8-B9F1-3CA20DB3061F}" dt="2025-01-06T02:37:26.887" v="676" actId="2711"/>
          <ac:cxnSpMkLst>
            <pc:docMk/>
            <pc:sldMk cId="3827037523" sldId="2147379908"/>
            <ac:cxnSpMk id="35" creationId="{52941976-1720-4DEB-C260-89C188ACD60B}"/>
          </ac:cxnSpMkLst>
        </pc:cxnChg>
        <pc:cxnChg chg="add mod ord">
          <ac:chgData name="Jiang, Nancy" userId="2e38f130-956d-425b-8d6b-1b76a544cfdd" providerId="ADAL" clId="{5ED0C775-3BE5-42F8-B9F1-3CA20DB3061F}" dt="2025-01-06T02:37:26.887" v="676" actId="2711"/>
          <ac:cxnSpMkLst>
            <pc:docMk/>
            <pc:sldMk cId="3827037523" sldId="2147379908"/>
            <ac:cxnSpMk id="44" creationId="{C75A7EFE-1374-1729-11C3-204ECE2EFCBC}"/>
          </ac:cxnSpMkLst>
        </pc:cxnChg>
        <pc:cxnChg chg="add mod">
          <ac:chgData name="Jiang, Nancy" userId="2e38f130-956d-425b-8d6b-1b76a544cfdd" providerId="ADAL" clId="{5ED0C775-3BE5-42F8-B9F1-3CA20DB3061F}" dt="2025-01-06T02:37:26.887" v="676" actId="2711"/>
          <ac:cxnSpMkLst>
            <pc:docMk/>
            <pc:sldMk cId="3827037523" sldId="2147379908"/>
            <ac:cxnSpMk id="45" creationId="{59CEAB0C-0FC1-21CA-A5B5-EA559E62491A}"/>
          </ac:cxnSpMkLst>
        </pc:cxnChg>
        <pc:cxnChg chg="add mod">
          <ac:chgData name="Jiang, Nancy" userId="2e38f130-956d-425b-8d6b-1b76a544cfdd" providerId="ADAL" clId="{5ED0C775-3BE5-42F8-B9F1-3CA20DB3061F}" dt="2025-01-06T02:37:26.887" v="676" actId="2711"/>
          <ac:cxnSpMkLst>
            <pc:docMk/>
            <pc:sldMk cId="3827037523" sldId="2147379908"/>
            <ac:cxnSpMk id="46" creationId="{2F782527-B010-BAF7-A243-50117F38A3F7}"/>
          </ac:cxnSpMkLst>
        </pc:cxnChg>
        <pc:cxnChg chg="add mod">
          <ac:chgData name="Jiang, Nancy" userId="2e38f130-956d-425b-8d6b-1b76a544cfdd" providerId="ADAL" clId="{5ED0C775-3BE5-42F8-B9F1-3CA20DB3061F}" dt="2025-01-06T02:37:26.887" v="676" actId="2711"/>
          <ac:cxnSpMkLst>
            <pc:docMk/>
            <pc:sldMk cId="3827037523" sldId="2147379908"/>
            <ac:cxnSpMk id="47" creationId="{BD8A9EF7-8309-B911-A159-5BE2B79AD59C}"/>
          </ac:cxnSpMkLst>
        </pc:cxnChg>
      </pc:sldChg>
      <pc:sldChg chg="del">
        <pc:chgData name="Jiang, Nancy" userId="2e38f130-956d-425b-8d6b-1b76a544cfdd" providerId="ADAL" clId="{5ED0C775-3BE5-42F8-B9F1-3CA20DB3061F}" dt="2025-01-03T03:03:50.686" v="0" actId="47"/>
        <pc:sldMkLst>
          <pc:docMk/>
          <pc:sldMk cId="178678643" sldId="2147471524"/>
        </pc:sldMkLst>
      </pc:sldChg>
      <pc:sldChg chg="del">
        <pc:chgData name="Jiang, Nancy" userId="2e38f130-956d-425b-8d6b-1b76a544cfdd" providerId="ADAL" clId="{5ED0C775-3BE5-42F8-B9F1-3CA20DB3061F}" dt="2025-01-03T03:03:56.428" v="1" actId="47"/>
        <pc:sldMkLst>
          <pc:docMk/>
          <pc:sldMk cId="433683680" sldId="2147471529"/>
        </pc:sldMkLst>
      </pc:sldChg>
      <pc:sldChg chg="del">
        <pc:chgData name="Jiang, Nancy" userId="2e38f130-956d-425b-8d6b-1b76a544cfdd" providerId="ADAL" clId="{5ED0C775-3BE5-42F8-B9F1-3CA20DB3061F}" dt="2025-01-03T03:03:50.686" v="0" actId="47"/>
        <pc:sldMkLst>
          <pc:docMk/>
          <pc:sldMk cId="700467039" sldId="2147471534"/>
        </pc:sldMkLst>
      </pc:sldChg>
      <pc:sldChg chg="delSp add del mod">
        <pc:chgData name="Jiang, Nancy" userId="2e38f130-956d-425b-8d6b-1b76a544cfdd" providerId="ADAL" clId="{5ED0C775-3BE5-42F8-B9F1-3CA20DB3061F}" dt="2025-01-06T05:45:39.959" v="1230" actId="47"/>
        <pc:sldMkLst>
          <pc:docMk/>
          <pc:sldMk cId="3036942391" sldId="2147483636"/>
        </pc:sldMkLst>
        <pc:spChg chg="del">
          <ac:chgData name="Jiang, Nancy" userId="2e38f130-956d-425b-8d6b-1b76a544cfdd" providerId="ADAL" clId="{5ED0C775-3BE5-42F8-B9F1-3CA20DB3061F}" dt="2025-01-06T03:04:16.174" v="1163" actId="478"/>
          <ac:spMkLst>
            <pc:docMk/>
            <pc:sldMk cId="3036942391" sldId="2147483636"/>
            <ac:spMk id="3" creationId="{0DD770C1-DB5A-3211-C84C-AC01A33C0268}"/>
          </ac:spMkLst>
        </pc:spChg>
      </pc:sldChg>
      <pc:sldChg chg="addSp delSp modSp add del mod">
        <pc:chgData name="Jiang, Nancy" userId="2e38f130-956d-425b-8d6b-1b76a544cfdd" providerId="ADAL" clId="{5ED0C775-3BE5-42F8-B9F1-3CA20DB3061F}" dt="2025-01-09T07:34:32.159" v="4648" actId="47"/>
        <pc:sldMkLst>
          <pc:docMk/>
          <pc:sldMk cId="1875463736" sldId="2147483637"/>
        </pc:sldMkLst>
        <pc:spChg chg="del">
          <ac:chgData name="Jiang, Nancy" userId="2e38f130-956d-425b-8d6b-1b76a544cfdd" providerId="ADAL" clId="{5ED0C775-3BE5-42F8-B9F1-3CA20DB3061F}" dt="2025-01-06T05:46:04.357" v="1233" actId="478"/>
          <ac:spMkLst>
            <pc:docMk/>
            <pc:sldMk cId="1875463736" sldId="2147483637"/>
            <ac:spMk id="2" creationId="{84B57E5A-ECF2-D3B2-FBED-055CA2820DFF}"/>
          </ac:spMkLst>
        </pc:spChg>
        <pc:spChg chg="add mod">
          <ac:chgData name="Jiang, Nancy" userId="2e38f130-956d-425b-8d6b-1b76a544cfdd" providerId="ADAL" clId="{5ED0C775-3BE5-42F8-B9F1-3CA20DB3061F}" dt="2025-01-07T10:07:03.735" v="3300"/>
          <ac:spMkLst>
            <pc:docMk/>
            <pc:sldMk cId="1875463736" sldId="2147483637"/>
            <ac:spMk id="2" creationId="{D31C345F-19FF-B157-FB43-821BF5B909CE}"/>
          </ac:spMkLst>
        </pc:spChg>
        <pc:spChg chg="del">
          <ac:chgData name="Jiang, Nancy" userId="2e38f130-956d-425b-8d6b-1b76a544cfdd" providerId="ADAL" clId="{5ED0C775-3BE5-42F8-B9F1-3CA20DB3061F}" dt="2025-01-06T05:45:58.439" v="1232" actId="478"/>
          <ac:spMkLst>
            <pc:docMk/>
            <pc:sldMk cId="1875463736" sldId="2147483637"/>
            <ac:spMk id="4" creationId="{7440E1C9-3671-5FC5-957C-FC00C8446B84}"/>
          </ac:spMkLst>
        </pc:spChg>
        <pc:spChg chg="del mod">
          <ac:chgData name="Jiang, Nancy" userId="2e38f130-956d-425b-8d6b-1b76a544cfdd" providerId="ADAL" clId="{5ED0C775-3BE5-42F8-B9F1-3CA20DB3061F}" dt="2025-01-07T10:07:05.770" v="3301" actId="478"/>
          <ac:spMkLst>
            <pc:docMk/>
            <pc:sldMk cId="1875463736" sldId="2147483637"/>
            <ac:spMk id="64" creationId="{472F9351-5343-972D-92B0-707F46CACCD7}"/>
          </ac:spMkLst>
        </pc:spChg>
      </pc:sldChg>
      <pc:sldChg chg="del">
        <pc:chgData name="Jiang, Nancy" userId="2e38f130-956d-425b-8d6b-1b76a544cfdd" providerId="ADAL" clId="{5ED0C775-3BE5-42F8-B9F1-3CA20DB3061F}" dt="2025-01-03T03:03:56.428" v="1" actId="47"/>
        <pc:sldMkLst>
          <pc:docMk/>
          <pc:sldMk cId="574732836" sldId="2147483641"/>
        </pc:sldMkLst>
      </pc:sldChg>
      <pc:sldChg chg="modSp mod">
        <pc:chgData name="Jiang, Nancy" userId="2e38f130-956d-425b-8d6b-1b76a544cfdd" providerId="ADAL" clId="{5ED0C775-3BE5-42F8-B9F1-3CA20DB3061F}" dt="2025-01-21T09:58:30.332" v="7464" actId="20577"/>
        <pc:sldMkLst>
          <pc:docMk/>
          <pc:sldMk cId="640651603" sldId="2147483643"/>
        </pc:sldMkLst>
        <pc:spChg chg="mod">
          <ac:chgData name="Jiang, Nancy" userId="2e38f130-956d-425b-8d6b-1b76a544cfdd" providerId="ADAL" clId="{5ED0C775-3BE5-42F8-B9F1-3CA20DB3061F}" dt="2025-01-21T09:58:30.332" v="7464" actId="20577"/>
          <ac:spMkLst>
            <pc:docMk/>
            <pc:sldMk cId="640651603" sldId="2147483643"/>
            <ac:spMk id="4" creationId="{8C31E34A-9BE0-6E4F-2EF9-EF4120271FEF}"/>
          </ac:spMkLst>
        </pc:spChg>
      </pc:sldChg>
      <pc:sldChg chg="del">
        <pc:chgData name="Jiang, Nancy" userId="2e38f130-956d-425b-8d6b-1b76a544cfdd" providerId="ADAL" clId="{5ED0C775-3BE5-42F8-B9F1-3CA20DB3061F}" dt="2025-01-03T03:03:56.428" v="1" actId="47"/>
        <pc:sldMkLst>
          <pc:docMk/>
          <pc:sldMk cId="213870208" sldId="2147483644"/>
        </pc:sldMkLst>
      </pc:sldChg>
      <pc:sldChg chg="del">
        <pc:chgData name="Jiang, Nancy" userId="2e38f130-956d-425b-8d6b-1b76a544cfdd" providerId="ADAL" clId="{5ED0C775-3BE5-42F8-B9F1-3CA20DB3061F}" dt="2025-01-06T02:27:59.445" v="505" actId="2696"/>
        <pc:sldMkLst>
          <pc:docMk/>
          <pc:sldMk cId="933665959" sldId="2147483646"/>
        </pc:sldMkLst>
      </pc:sldChg>
      <pc:sldChg chg="addSp delSp modSp add mod">
        <pc:chgData name="Jiang, Nancy" userId="2e38f130-956d-425b-8d6b-1b76a544cfdd" providerId="ADAL" clId="{5ED0C775-3BE5-42F8-B9F1-3CA20DB3061F}" dt="2025-01-22T02:52:27.608" v="7682" actId="208"/>
        <pc:sldMkLst>
          <pc:docMk/>
          <pc:sldMk cId="2496778333" sldId="2147483646"/>
        </pc:sldMkLst>
        <pc:spChg chg="add mod">
          <ac:chgData name="Jiang, Nancy" userId="2e38f130-956d-425b-8d6b-1b76a544cfdd" providerId="ADAL" clId="{5ED0C775-3BE5-42F8-B9F1-3CA20DB3061F}" dt="2025-01-21T08:12:04.981" v="6564" actId="114"/>
          <ac:spMkLst>
            <pc:docMk/>
            <pc:sldMk cId="2496778333" sldId="2147483646"/>
            <ac:spMk id="4" creationId="{6086F759-38DF-2D5A-E428-4089386A0B10}"/>
          </ac:spMkLst>
        </pc:spChg>
        <pc:spChg chg="mod">
          <ac:chgData name="Jiang, Nancy" userId="2e38f130-956d-425b-8d6b-1b76a544cfdd" providerId="ADAL" clId="{5ED0C775-3BE5-42F8-B9F1-3CA20DB3061F}" dt="2025-01-21T07:42:53.727" v="6151" actId="14100"/>
          <ac:spMkLst>
            <pc:docMk/>
            <pc:sldMk cId="2496778333" sldId="2147483646"/>
            <ac:spMk id="5" creationId="{A500DB5F-C2BC-2F1F-7FDA-301723EAA6C3}"/>
          </ac:spMkLst>
        </pc:spChg>
        <pc:spChg chg="add del mod">
          <ac:chgData name="Jiang, Nancy" userId="2e38f130-956d-425b-8d6b-1b76a544cfdd" providerId="ADAL" clId="{5ED0C775-3BE5-42F8-B9F1-3CA20DB3061F}" dt="2025-01-21T08:09:52.813" v="6551" actId="478"/>
          <ac:spMkLst>
            <pc:docMk/>
            <pc:sldMk cId="2496778333" sldId="2147483646"/>
            <ac:spMk id="7" creationId="{7F42D706-558D-EF43-BCFD-314C523E5224}"/>
          </ac:spMkLst>
        </pc:spChg>
        <pc:spChg chg="add mod">
          <ac:chgData name="Jiang, Nancy" userId="2e38f130-956d-425b-8d6b-1b76a544cfdd" providerId="ADAL" clId="{5ED0C775-3BE5-42F8-B9F1-3CA20DB3061F}" dt="2025-01-21T08:11:42.941" v="6561" actId="1035"/>
          <ac:spMkLst>
            <pc:docMk/>
            <pc:sldMk cId="2496778333" sldId="2147483646"/>
            <ac:spMk id="12" creationId="{7FD4EB13-DCCC-9298-6945-96D8C85BBF41}"/>
          </ac:spMkLst>
        </pc:spChg>
        <pc:spChg chg="add mod">
          <ac:chgData name="Jiang, Nancy" userId="2e38f130-956d-425b-8d6b-1b76a544cfdd" providerId="ADAL" clId="{5ED0C775-3BE5-42F8-B9F1-3CA20DB3061F}" dt="2025-01-21T08:11:37.353" v="6560" actId="1076"/>
          <ac:spMkLst>
            <pc:docMk/>
            <pc:sldMk cId="2496778333" sldId="2147483646"/>
            <ac:spMk id="13" creationId="{37D3F7D2-90D0-69FA-040E-DB98145FB7F7}"/>
          </ac:spMkLst>
        </pc:spChg>
        <pc:spChg chg="add del">
          <ac:chgData name="Jiang, Nancy" userId="2e38f130-956d-425b-8d6b-1b76a544cfdd" providerId="ADAL" clId="{5ED0C775-3BE5-42F8-B9F1-3CA20DB3061F}" dt="2025-01-21T07:32:50.281" v="5942" actId="478"/>
          <ac:spMkLst>
            <pc:docMk/>
            <pc:sldMk cId="2496778333" sldId="2147483646"/>
            <ac:spMk id="15" creationId="{38169630-00C6-ABB1-DED6-BFFEA149037D}"/>
          </ac:spMkLst>
        </pc:spChg>
        <pc:spChg chg="add del mod">
          <ac:chgData name="Jiang, Nancy" userId="2e38f130-956d-425b-8d6b-1b76a544cfdd" providerId="ADAL" clId="{5ED0C775-3BE5-42F8-B9F1-3CA20DB3061F}" dt="2025-01-21T07:34:12.916" v="5945" actId="478"/>
          <ac:spMkLst>
            <pc:docMk/>
            <pc:sldMk cId="2496778333" sldId="2147483646"/>
            <ac:spMk id="16" creationId="{4BFC7B0F-EAF7-E2FE-300E-1CC441F812E1}"/>
          </ac:spMkLst>
        </pc:spChg>
        <pc:spChg chg="add del mod">
          <ac:chgData name="Jiang, Nancy" userId="2e38f130-956d-425b-8d6b-1b76a544cfdd" providerId="ADAL" clId="{5ED0C775-3BE5-42F8-B9F1-3CA20DB3061F}" dt="2025-01-21T05:56:41.108" v="5582"/>
          <ac:spMkLst>
            <pc:docMk/>
            <pc:sldMk cId="2496778333" sldId="2147483646"/>
            <ac:spMk id="17" creationId="{349FB8D8-E56B-940A-9073-E318957B9B56}"/>
          </ac:spMkLst>
        </pc:spChg>
        <pc:spChg chg="add del mod">
          <ac:chgData name="Jiang, Nancy" userId="2e38f130-956d-425b-8d6b-1b76a544cfdd" providerId="ADAL" clId="{5ED0C775-3BE5-42F8-B9F1-3CA20DB3061F}" dt="2025-01-21T05:56:41.108" v="5582"/>
          <ac:spMkLst>
            <pc:docMk/>
            <pc:sldMk cId="2496778333" sldId="2147483646"/>
            <ac:spMk id="25" creationId="{9AD02066-815B-28A7-E94A-2307D98A48A0}"/>
          </ac:spMkLst>
        </pc:spChg>
        <pc:spChg chg="del mod">
          <ac:chgData name="Jiang, Nancy" userId="2e38f130-956d-425b-8d6b-1b76a544cfdd" providerId="ADAL" clId="{5ED0C775-3BE5-42F8-B9F1-3CA20DB3061F}" dt="2025-01-21T05:57:00.919" v="5585" actId="478"/>
          <ac:spMkLst>
            <pc:docMk/>
            <pc:sldMk cId="2496778333" sldId="2147483646"/>
            <ac:spMk id="26" creationId="{92616C13-A3B4-B5F5-EE3C-E3345043D578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1" creationId="{F6A10A05-4FB3-2DE6-B5DB-C963419E2F0B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2" creationId="{E7B6052F-CAD9-A099-41A7-0BABB796DCAB}"/>
          </ac:spMkLst>
        </pc:spChg>
        <pc:spChg chg="add mod or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3" creationId="{F475D366-5380-F15B-B95B-DB728CAD02D8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4" creationId="{D7D0E14F-E092-4A60-47D8-5D575BE701C9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5" creationId="{D7A3218E-23C6-690D-9210-50EBFBE994F3}"/>
          </ac:spMkLst>
        </pc:spChg>
        <pc:spChg chg="add mod or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6" creationId="{6A1B5118-134F-2E89-3AF0-B28FDD03EF6B}"/>
          </ac:spMkLst>
        </pc:spChg>
        <pc:spChg chg="add mod or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7" creationId="{02EB2CF3-3F99-4F36-2C91-21D51CC73063}"/>
          </ac:spMkLst>
        </pc:spChg>
        <pc:spChg chg="add mod or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8" creationId="{63F73056-E357-F9F7-C5C2-03E5A1E2C13F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39" creationId="{EB38FEF3-F5E7-4EE7-625C-D95AFE16F70A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0" creationId="{B515A0B4-5215-473D-E406-A0D163D63F03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1" creationId="{ACB366FD-80A9-B2DD-5924-FDAD9CAEB752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41" creationId="{DC9A0DBF-A602-484A-5F51-DFCF7F5B59CD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2" creationId="{BD240325-3362-1B39-2882-15F92AF5EDF3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3" creationId="{EB60B4AE-DD4C-6FB6-FFE7-F227E365DF0E}"/>
          </ac:spMkLst>
        </pc:spChg>
        <pc:spChg chg="add del mod">
          <ac:chgData name="Jiang, Nancy" userId="2e38f130-956d-425b-8d6b-1b76a544cfdd" providerId="ADAL" clId="{5ED0C775-3BE5-42F8-B9F1-3CA20DB3061F}" dt="2025-01-21T08:03:55.085" v="6416" actId="478"/>
          <ac:spMkLst>
            <pc:docMk/>
            <pc:sldMk cId="2496778333" sldId="2147483646"/>
            <ac:spMk id="44" creationId="{493DA1AD-7916-98BB-E756-3D504072350F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5" creationId="{FFA060E2-4A04-FBCC-79A0-34F4639A305C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46" creationId="{71AB2983-F323-692E-DC4E-08AD4BDE29DC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6" creationId="{98F3D1FB-7FC0-17D6-3F63-2717997B7F89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7" creationId="{4C89B988-41B1-90D6-0F10-2A0E0D625CAF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8" creationId="{66A4823E-7606-E943-93A6-4306F9921C88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49" creationId="{D7B4D4CF-308A-109E-09F8-0281E0788ECB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50" creationId="{BE38E317-753B-DE0A-7EBC-4DB4470E8B60}"/>
          </ac:spMkLst>
        </pc:spChg>
        <pc:spChg chg="add mod topLvl">
          <ac:chgData name="Jiang, Nancy" userId="2e38f130-956d-425b-8d6b-1b76a544cfdd" providerId="ADAL" clId="{5ED0C775-3BE5-42F8-B9F1-3CA20DB3061F}" dt="2025-01-21T08:41:49.529" v="6593" actId="164"/>
          <ac:spMkLst>
            <pc:docMk/>
            <pc:sldMk cId="2496778333" sldId="2147483646"/>
            <ac:spMk id="51" creationId="{6CD494B3-2B34-4370-EAD4-CE29E76A982E}"/>
          </ac:spMkLst>
        </pc:spChg>
        <pc:spChg chg="mod">
          <ac:chgData name="Jiang, Nancy" userId="2e38f130-956d-425b-8d6b-1b76a544cfdd" providerId="ADAL" clId="{5ED0C775-3BE5-42F8-B9F1-3CA20DB3061F}" dt="2025-01-06T05:47:16.653" v="1235" actId="554"/>
          <ac:spMkLst>
            <pc:docMk/>
            <pc:sldMk cId="2496778333" sldId="2147483646"/>
            <ac:spMk id="54" creationId="{6F9406D7-9989-A0DA-17BB-CFCF930FB640}"/>
          </ac:spMkLst>
        </pc:spChg>
        <pc:spChg chg="mod">
          <ac:chgData name="Jiang, Nancy" userId="2e38f130-956d-425b-8d6b-1b76a544cfdd" providerId="ADAL" clId="{5ED0C775-3BE5-42F8-B9F1-3CA20DB3061F}" dt="2025-01-06T05:47:55.574" v="1269" actId="20577"/>
          <ac:spMkLst>
            <pc:docMk/>
            <pc:sldMk cId="2496778333" sldId="2147483646"/>
            <ac:spMk id="56" creationId="{203FCA29-0D6C-3E65-69D6-6399C9110982}"/>
          </ac:spMkLst>
        </pc:spChg>
        <pc:spChg chg="mod">
          <ac:chgData name="Jiang, Nancy" userId="2e38f130-956d-425b-8d6b-1b76a544cfdd" providerId="ADAL" clId="{5ED0C775-3BE5-42F8-B9F1-3CA20DB3061F}" dt="2025-01-06T05:47:16.653" v="1235" actId="554"/>
          <ac:spMkLst>
            <pc:docMk/>
            <pc:sldMk cId="2496778333" sldId="2147483646"/>
            <ac:spMk id="59" creationId="{53B35C7C-1CD4-E609-C71C-C3BF343419DB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0" creationId="{851ACB5F-040A-C2F7-2AC3-B149B6C37C44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2" creationId="{34FBAE6B-E45D-B40E-6754-024D0694F0E4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3" creationId="{D6354D35-5BB7-12A2-2317-0D6417E4FD4C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5" creationId="{7D765269-3CE7-8D4A-8877-BAE87B9A4169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6" creationId="{AE6FDF2D-5CCD-78DE-DC95-1512E1B22E7B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7" creationId="{F3C5A10F-0312-12CD-7377-56098219B5A1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8" creationId="{D2F8D50D-E7C1-992C-AD94-673E75684E16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69" creationId="{509B1379-6398-5890-CC48-0096D9837B94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70" creationId="{C4DF75CC-506F-376E-8F71-FE384D202D6A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71" creationId="{E760FC4F-831A-2342-33D6-E3C7DAB56D26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72" creationId="{45F4FD21-5952-9444-3545-922DA1650DD1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73" creationId="{C094B9DD-0F8E-B100-5575-F7E69A1A58CB}"/>
          </ac:spMkLst>
        </pc:spChg>
        <pc:spChg chg="del">
          <ac:chgData name="Jiang, Nancy" userId="2e38f130-956d-425b-8d6b-1b76a544cfdd" providerId="ADAL" clId="{5ED0C775-3BE5-42F8-B9F1-3CA20DB3061F}" dt="2025-01-06T03:53:58.075" v="1166" actId="478"/>
          <ac:spMkLst>
            <pc:docMk/>
            <pc:sldMk cId="2496778333" sldId="2147483646"/>
            <ac:spMk id="74" creationId="{9EA9A3AA-F2E7-51AE-8007-0F7162A36F71}"/>
          </ac:spMkLst>
        </pc:spChg>
        <pc:grpChg chg="add del mod">
          <ac:chgData name="Jiang, Nancy" userId="2e38f130-956d-425b-8d6b-1b76a544cfdd" providerId="ADAL" clId="{5ED0C775-3BE5-42F8-B9F1-3CA20DB3061F}" dt="2025-01-21T08:11:24" v="6558" actId="165"/>
          <ac:grpSpMkLst>
            <pc:docMk/>
            <pc:sldMk cId="2496778333" sldId="2147483646"/>
            <ac:grpSpMk id="52" creationId="{D9166604-02AE-AA50-F81E-04EE174C94D9}"/>
          </ac:grpSpMkLst>
        </pc:grpChg>
        <pc:grpChg chg="add mod">
          <ac:chgData name="Jiang, Nancy" userId="2e38f130-956d-425b-8d6b-1b76a544cfdd" providerId="ADAL" clId="{5ED0C775-3BE5-42F8-B9F1-3CA20DB3061F}" dt="2025-01-21T08:46:45.552" v="6605" actId="1076"/>
          <ac:grpSpMkLst>
            <pc:docMk/>
            <pc:sldMk cId="2496778333" sldId="2147483646"/>
            <ac:grpSpMk id="53" creationId="{C651CFE2-18F2-C6DE-018F-BCE6B7C8E818}"/>
          </ac:grpSpMkLst>
        </pc:grpChg>
        <pc:picChg chg="add del mod">
          <ac:chgData name="Jiang, Nancy" userId="2e38f130-956d-425b-8d6b-1b76a544cfdd" providerId="ADAL" clId="{5ED0C775-3BE5-42F8-B9F1-3CA20DB3061F}" dt="2025-01-21T03:27:28.704" v="5253" actId="478"/>
          <ac:picMkLst>
            <pc:docMk/>
            <pc:sldMk cId="2496778333" sldId="2147483646"/>
            <ac:picMk id="6" creationId="{5D7D4F7A-4BB9-E089-545D-B37CCF322AF3}"/>
          </ac:picMkLst>
        </pc:picChg>
        <pc:picChg chg="add mod">
          <ac:chgData name="Jiang, Nancy" userId="2e38f130-956d-425b-8d6b-1b76a544cfdd" providerId="ADAL" clId="{5ED0C775-3BE5-42F8-B9F1-3CA20DB3061F}" dt="2025-01-22T02:52:27.608" v="7682" actId="208"/>
          <ac:picMkLst>
            <pc:docMk/>
            <pc:sldMk cId="2496778333" sldId="2147483646"/>
            <ac:picMk id="6" creationId="{FF64169E-FCAF-58AF-124E-786809003062}"/>
          </ac:picMkLst>
        </pc:picChg>
        <pc:picChg chg="add mod">
          <ac:chgData name="Jiang, Nancy" userId="2e38f130-956d-425b-8d6b-1b76a544cfdd" providerId="ADAL" clId="{5ED0C775-3BE5-42F8-B9F1-3CA20DB3061F}" dt="2025-01-21T08:11:02.810" v="6556" actId="1076"/>
          <ac:picMkLst>
            <pc:docMk/>
            <pc:sldMk cId="2496778333" sldId="2147483646"/>
            <ac:picMk id="8" creationId="{9219B45A-B98F-F4C1-2DCD-CF7088227CDC}"/>
          </ac:picMkLst>
        </pc:picChg>
        <pc:picChg chg="add del mod">
          <ac:chgData name="Jiang, Nancy" userId="2e38f130-956d-425b-8d6b-1b76a544cfdd" providerId="ADAL" clId="{5ED0C775-3BE5-42F8-B9F1-3CA20DB3061F}" dt="2025-01-06T05:49:31.588" v="1278"/>
          <ac:picMkLst>
            <pc:docMk/>
            <pc:sldMk cId="2496778333" sldId="2147483646"/>
            <ac:picMk id="9" creationId="{3A023FC4-B550-71EC-7CB0-86B9C3E5CA6D}"/>
          </ac:picMkLst>
        </pc:picChg>
        <pc:picChg chg="add del mod">
          <ac:chgData name="Jiang, Nancy" userId="2e38f130-956d-425b-8d6b-1b76a544cfdd" providerId="ADAL" clId="{5ED0C775-3BE5-42F8-B9F1-3CA20DB3061F}" dt="2025-01-06T05:49:34.298" v="1280"/>
          <ac:picMkLst>
            <pc:docMk/>
            <pc:sldMk cId="2496778333" sldId="2147483646"/>
            <ac:picMk id="10" creationId="{A84F09D1-37B1-BC54-953B-C6B7BEBAFD19}"/>
          </ac:picMkLst>
        </pc:picChg>
        <pc:picChg chg="add del mod">
          <ac:chgData name="Jiang, Nancy" userId="2e38f130-956d-425b-8d6b-1b76a544cfdd" providerId="ADAL" clId="{5ED0C775-3BE5-42F8-B9F1-3CA20DB3061F}" dt="2025-01-21T07:30:38.419" v="5933" actId="478"/>
          <ac:picMkLst>
            <pc:docMk/>
            <pc:sldMk cId="2496778333" sldId="2147483646"/>
            <ac:picMk id="10" creationId="{DC331184-F0EF-E307-6495-192C53A354E0}"/>
          </ac:picMkLst>
        </pc:picChg>
        <pc:picChg chg="add del mod">
          <ac:chgData name="Jiang, Nancy" userId="2e38f130-956d-425b-8d6b-1b76a544cfdd" providerId="ADAL" clId="{5ED0C775-3BE5-42F8-B9F1-3CA20DB3061F}" dt="2025-01-21T03:27:11.273" v="5249" actId="478"/>
          <ac:picMkLst>
            <pc:docMk/>
            <pc:sldMk cId="2496778333" sldId="2147483646"/>
            <ac:picMk id="11" creationId="{4289D4F4-EC40-330E-A157-97236FE66456}"/>
          </ac:picMkLst>
        </pc:picChg>
        <pc:picChg chg="add del mod">
          <ac:chgData name="Jiang, Nancy" userId="2e38f130-956d-425b-8d6b-1b76a544cfdd" providerId="ADAL" clId="{5ED0C775-3BE5-42F8-B9F1-3CA20DB3061F}" dt="2025-01-21T07:43:09.908" v="6153" actId="478"/>
          <ac:picMkLst>
            <pc:docMk/>
            <pc:sldMk cId="2496778333" sldId="2147483646"/>
            <ac:picMk id="14" creationId="{3A0FB71E-A086-B982-1A38-EE07C8649CEF}"/>
          </ac:picMkLst>
        </pc:picChg>
        <pc:picChg chg="add del mod ord">
          <ac:chgData name="Jiang, Nancy" userId="2e38f130-956d-425b-8d6b-1b76a544cfdd" providerId="ADAL" clId="{5ED0C775-3BE5-42F8-B9F1-3CA20DB3061F}" dt="2025-01-21T06:35:08.173" v="5595" actId="478"/>
          <ac:picMkLst>
            <pc:docMk/>
            <pc:sldMk cId="2496778333" sldId="2147483646"/>
            <ac:picMk id="28" creationId="{15098939-0954-6E69-A792-E9A0EE20508D}"/>
          </ac:picMkLst>
        </pc:picChg>
        <pc:picChg chg="add del mod">
          <ac:chgData name="Jiang, Nancy" userId="2e38f130-956d-425b-8d6b-1b76a544cfdd" providerId="ADAL" clId="{5ED0C775-3BE5-42F8-B9F1-3CA20DB3061F}" dt="2025-01-22T02:52:02.176" v="7676" actId="478"/>
          <ac:picMkLst>
            <pc:docMk/>
            <pc:sldMk cId="2496778333" sldId="2147483646"/>
            <ac:picMk id="30" creationId="{20E5457D-4E74-A166-E888-2FE7EC04D3CD}"/>
          </ac:picMkLst>
        </pc:picChg>
        <pc:cxnChg chg="add del mod">
          <ac:chgData name="Jiang, Nancy" userId="2e38f130-956d-425b-8d6b-1b76a544cfdd" providerId="ADAL" clId="{5ED0C775-3BE5-42F8-B9F1-3CA20DB3061F}" dt="2025-01-21T05:55:21.172" v="5572" actId="478"/>
          <ac:cxnSpMkLst>
            <pc:docMk/>
            <pc:sldMk cId="2496778333" sldId="2147483646"/>
            <ac:cxnSpMk id="19" creationId="{C8658B78-A0A2-151A-9473-3790D17B07F8}"/>
          </ac:cxnSpMkLst>
        </pc:cxnChg>
        <pc:cxnChg chg="add del mod">
          <ac:chgData name="Jiang, Nancy" userId="2e38f130-956d-425b-8d6b-1b76a544cfdd" providerId="ADAL" clId="{5ED0C775-3BE5-42F8-B9F1-3CA20DB3061F}" dt="2025-01-21T05:55:22.163" v="5573" actId="478"/>
          <ac:cxnSpMkLst>
            <pc:docMk/>
            <pc:sldMk cId="2496778333" sldId="2147483646"/>
            <ac:cxnSpMk id="20" creationId="{F345C9E8-C18D-3103-2393-C5FED01C86B6}"/>
          </ac:cxnSpMkLst>
        </pc:cxnChg>
        <pc:cxnChg chg="add del mod">
          <ac:chgData name="Jiang, Nancy" userId="2e38f130-956d-425b-8d6b-1b76a544cfdd" providerId="ADAL" clId="{5ED0C775-3BE5-42F8-B9F1-3CA20DB3061F}" dt="2025-01-21T05:56:15.846" v="5577" actId="478"/>
          <ac:cxnSpMkLst>
            <pc:docMk/>
            <pc:sldMk cId="2496778333" sldId="2147483646"/>
            <ac:cxnSpMk id="24" creationId="{BF01F2C0-A007-9400-1F62-5941DFFBE454}"/>
          </ac:cxnSpMkLst>
        </pc:cxnChg>
      </pc:sldChg>
      <pc:sldChg chg="addSp delSp modSp new mod modNotesTx">
        <pc:chgData name="Jiang, Nancy" userId="2e38f130-956d-425b-8d6b-1b76a544cfdd" providerId="ADAL" clId="{5ED0C775-3BE5-42F8-B9F1-3CA20DB3061F}" dt="2025-01-21T09:58:14.402" v="7457" actId="1036"/>
        <pc:sldMkLst>
          <pc:docMk/>
          <pc:sldMk cId="852627265" sldId="2147483647"/>
        </pc:sldMkLst>
        <pc:spChg chg="del">
          <ac:chgData name="Jiang, Nancy" userId="2e38f130-956d-425b-8d6b-1b76a544cfdd" providerId="ADAL" clId="{5ED0C775-3BE5-42F8-B9F1-3CA20DB3061F}" dt="2025-01-09T05:53:04.112" v="3316" actId="478"/>
          <ac:spMkLst>
            <pc:docMk/>
            <pc:sldMk cId="852627265" sldId="2147483647"/>
            <ac:spMk id="2" creationId="{30C854B3-5319-CBD5-423D-139105B99767}"/>
          </ac:spMkLst>
        </pc:spChg>
        <pc:spChg chg="add del mod">
          <ac:chgData name="Jiang, Nancy" userId="2e38f130-956d-425b-8d6b-1b76a544cfdd" providerId="ADAL" clId="{5ED0C775-3BE5-42F8-B9F1-3CA20DB3061F}" dt="2025-01-21T09:24:04.186" v="7021" actId="478"/>
          <ac:spMkLst>
            <pc:docMk/>
            <pc:sldMk cId="852627265" sldId="2147483647"/>
            <ac:spMk id="2" creationId="{9B515857-9323-6C4E-DA57-630EB99F5FEA}"/>
          </ac:spMkLst>
        </pc:spChg>
        <pc:spChg chg="del">
          <ac:chgData name="Jiang, Nancy" userId="2e38f130-956d-425b-8d6b-1b76a544cfdd" providerId="ADAL" clId="{5ED0C775-3BE5-42F8-B9F1-3CA20DB3061F}" dt="2025-01-09T05:52:55.820" v="3314" actId="478"/>
          <ac:spMkLst>
            <pc:docMk/>
            <pc:sldMk cId="852627265" sldId="2147483647"/>
            <ac:spMk id="3" creationId="{37A29D97-7898-53BA-1119-1327E0A8F9DC}"/>
          </ac:spMkLst>
        </pc:spChg>
        <pc:spChg chg="add del mod">
          <ac:chgData name="Jiang, Nancy" userId="2e38f130-956d-425b-8d6b-1b76a544cfdd" providerId="ADAL" clId="{5ED0C775-3BE5-42F8-B9F1-3CA20DB3061F}" dt="2025-01-21T03:42:56.017" v="5543" actId="478"/>
          <ac:spMkLst>
            <pc:docMk/>
            <pc:sldMk cId="852627265" sldId="2147483647"/>
            <ac:spMk id="3" creationId="{868475A9-80DB-7BCE-2DE2-59FF2885E61E}"/>
          </ac:spMkLst>
        </pc:spChg>
        <pc:spChg chg="add mod">
          <ac:chgData name="Jiang, Nancy" userId="2e38f130-956d-425b-8d6b-1b76a544cfdd" providerId="ADAL" clId="{5ED0C775-3BE5-42F8-B9F1-3CA20DB3061F}" dt="2025-01-09T07:34:05.869" v="4647" actId="20577"/>
          <ac:spMkLst>
            <pc:docMk/>
            <pc:sldMk cId="852627265" sldId="2147483647"/>
            <ac:spMk id="4" creationId="{E68342D3-6350-63A0-FAE0-8EF4B84FF3DF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5" creationId="{9455F20D-627B-10AC-255D-8DE3D0A44E5B}"/>
          </ac:spMkLst>
        </pc:spChg>
        <pc:spChg chg="add mod">
          <ac:chgData name="Jiang, Nancy" userId="2e38f130-956d-425b-8d6b-1b76a544cfdd" providerId="ADAL" clId="{5ED0C775-3BE5-42F8-B9F1-3CA20DB3061F}" dt="2025-01-09T06:54:27.661" v="4066" actId="1035"/>
          <ac:spMkLst>
            <pc:docMk/>
            <pc:sldMk cId="852627265" sldId="2147483647"/>
            <ac:spMk id="6" creationId="{C6D2D7D5-D4A2-CA1D-1855-4C0854E83B96}"/>
          </ac:spMkLst>
        </pc:spChg>
        <pc:spChg chg="add mod">
          <ac:chgData name="Jiang, Nancy" userId="2e38f130-956d-425b-8d6b-1b76a544cfdd" providerId="ADAL" clId="{5ED0C775-3BE5-42F8-B9F1-3CA20DB3061F}" dt="2025-01-09T06:54:27.661" v="4066" actId="1035"/>
          <ac:spMkLst>
            <pc:docMk/>
            <pc:sldMk cId="852627265" sldId="2147483647"/>
            <ac:spMk id="7" creationId="{9FBAB079-0554-12E3-4137-043BE8FD1034}"/>
          </ac:spMkLst>
        </pc:spChg>
        <pc:spChg chg="add mod">
          <ac:chgData name="Jiang, Nancy" userId="2e38f130-956d-425b-8d6b-1b76a544cfdd" providerId="ADAL" clId="{5ED0C775-3BE5-42F8-B9F1-3CA20DB3061F}" dt="2025-01-09T06:54:27.661" v="4066" actId="1035"/>
          <ac:spMkLst>
            <pc:docMk/>
            <pc:sldMk cId="852627265" sldId="2147483647"/>
            <ac:spMk id="8" creationId="{50463672-B5EE-97DA-3F8B-EBB4BFFD57AC}"/>
          </ac:spMkLst>
        </pc:spChg>
        <pc:spChg chg="add mod">
          <ac:chgData name="Jiang, Nancy" userId="2e38f130-956d-425b-8d6b-1b76a544cfdd" providerId="ADAL" clId="{5ED0C775-3BE5-42F8-B9F1-3CA20DB3061F}" dt="2025-01-09T06:59:55.679" v="4287" actId="1037"/>
          <ac:spMkLst>
            <pc:docMk/>
            <pc:sldMk cId="852627265" sldId="2147483647"/>
            <ac:spMk id="9" creationId="{169A3FC3-FD9E-286A-82D7-C37CCA0F2B2F}"/>
          </ac:spMkLst>
        </pc:spChg>
        <pc:spChg chg="add mod">
          <ac:chgData name="Jiang, Nancy" userId="2e38f130-956d-425b-8d6b-1b76a544cfdd" providerId="ADAL" clId="{5ED0C775-3BE5-42F8-B9F1-3CA20DB3061F}" dt="2025-01-09T06:59:55.679" v="4287" actId="1037"/>
          <ac:spMkLst>
            <pc:docMk/>
            <pc:sldMk cId="852627265" sldId="2147483647"/>
            <ac:spMk id="10" creationId="{B65E9A61-67E5-0F27-E541-8F7CC3BC8317}"/>
          </ac:spMkLst>
        </pc:spChg>
        <pc:spChg chg="add mod">
          <ac:chgData name="Jiang, Nancy" userId="2e38f130-956d-425b-8d6b-1b76a544cfdd" providerId="ADAL" clId="{5ED0C775-3BE5-42F8-B9F1-3CA20DB3061F}" dt="2025-01-09T06:59:55.679" v="4287" actId="1037"/>
          <ac:spMkLst>
            <pc:docMk/>
            <pc:sldMk cId="852627265" sldId="2147483647"/>
            <ac:spMk id="11" creationId="{AA170DB9-3347-D674-43FA-B4AB3D2DA447}"/>
          </ac:spMkLst>
        </pc:spChg>
        <pc:spChg chg="add mod">
          <ac:chgData name="Jiang, Nancy" userId="2e38f130-956d-425b-8d6b-1b76a544cfdd" providerId="ADAL" clId="{5ED0C775-3BE5-42F8-B9F1-3CA20DB3061F}" dt="2025-01-09T07:00:02.373" v="4293" actId="1037"/>
          <ac:spMkLst>
            <pc:docMk/>
            <pc:sldMk cId="852627265" sldId="2147483647"/>
            <ac:spMk id="12" creationId="{DD28D379-96B5-40B2-C865-D459603917C2}"/>
          </ac:spMkLst>
        </pc:spChg>
        <pc:spChg chg="add mod">
          <ac:chgData name="Jiang, Nancy" userId="2e38f130-956d-425b-8d6b-1b76a544cfdd" providerId="ADAL" clId="{5ED0C775-3BE5-42F8-B9F1-3CA20DB3061F}" dt="2025-01-09T07:00:02.373" v="4293" actId="1037"/>
          <ac:spMkLst>
            <pc:docMk/>
            <pc:sldMk cId="852627265" sldId="2147483647"/>
            <ac:spMk id="13" creationId="{3E4DBC35-0A9A-5620-6285-3A7017362177}"/>
          </ac:spMkLst>
        </pc:spChg>
        <pc:spChg chg="add mod">
          <ac:chgData name="Jiang, Nancy" userId="2e38f130-956d-425b-8d6b-1b76a544cfdd" providerId="ADAL" clId="{5ED0C775-3BE5-42F8-B9F1-3CA20DB3061F}" dt="2025-01-09T07:00:02.373" v="4293" actId="1037"/>
          <ac:spMkLst>
            <pc:docMk/>
            <pc:sldMk cId="852627265" sldId="2147483647"/>
            <ac:spMk id="14" creationId="{8E989642-7E5E-62DA-3AC4-F477880B9024}"/>
          </ac:spMkLst>
        </pc:spChg>
        <pc:spChg chg="add mod">
          <ac:chgData name="Jiang, Nancy" userId="2e38f130-956d-425b-8d6b-1b76a544cfdd" providerId="ADAL" clId="{5ED0C775-3BE5-42F8-B9F1-3CA20DB3061F}" dt="2025-01-09T07:00:02.373" v="4293" actId="1037"/>
          <ac:spMkLst>
            <pc:docMk/>
            <pc:sldMk cId="852627265" sldId="2147483647"/>
            <ac:spMk id="15" creationId="{2E068408-C834-E8DD-2EA9-54AA4F97E6B5}"/>
          </ac:spMkLst>
        </pc:spChg>
        <pc:spChg chg="add mod">
          <ac:chgData name="Jiang, Nancy" userId="2e38f130-956d-425b-8d6b-1b76a544cfdd" providerId="ADAL" clId="{5ED0C775-3BE5-42F8-B9F1-3CA20DB3061F}" dt="2025-01-09T07:00:02.373" v="4293" actId="1037"/>
          <ac:spMkLst>
            <pc:docMk/>
            <pc:sldMk cId="852627265" sldId="2147483647"/>
            <ac:spMk id="16" creationId="{66795923-496A-DF3A-EC20-0A1DD979322E}"/>
          </ac:spMkLst>
        </pc:spChg>
        <pc:spChg chg="add mod">
          <ac:chgData name="Jiang, Nancy" userId="2e38f130-956d-425b-8d6b-1b76a544cfdd" providerId="ADAL" clId="{5ED0C775-3BE5-42F8-B9F1-3CA20DB3061F}" dt="2025-01-09T07:00:02.373" v="4293" actId="1037"/>
          <ac:spMkLst>
            <pc:docMk/>
            <pc:sldMk cId="852627265" sldId="2147483647"/>
            <ac:spMk id="17" creationId="{8C029A99-8865-7543-3B62-675538F32747}"/>
          </ac:spMkLst>
        </pc:spChg>
        <pc:spChg chg="add mod">
          <ac:chgData name="Jiang, Nancy" userId="2e38f130-956d-425b-8d6b-1b76a544cfdd" providerId="ADAL" clId="{5ED0C775-3BE5-42F8-B9F1-3CA20DB3061F}" dt="2025-01-09T07:00:12.747" v="4300" actId="1037"/>
          <ac:spMkLst>
            <pc:docMk/>
            <pc:sldMk cId="852627265" sldId="2147483647"/>
            <ac:spMk id="18" creationId="{2223FD0D-3316-49C3-CC93-412D3D2072E0}"/>
          </ac:spMkLst>
        </pc:spChg>
        <pc:spChg chg="add mod">
          <ac:chgData name="Jiang, Nancy" userId="2e38f130-956d-425b-8d6b-1b76a544cfdd" providerId="ADAL" clId="{5ED0C775-3BE5-42F8-B9F1-3CA20DB3061F}" dt="2025-01-09T07:00:12.747" v="4300" actId="1037"/>
          <ac:spMkLst>
            <pc:docMk/>
            <pc:sldMk cId="852627265" sldId="2147483647"/>
            <ac:spMk id="19" creationId="{9B4234FE-5A32-5D1E-16D4-1E52B4FC9D7E}"/>
          </ac:spMkLst>
        </pc:spChg>
        <pc:spChg chg="add mod">
          <ac:chgData name="Jiang, Nancy" userId="2e38f130-956d-425b-8d6b-1b76a544cfdd" providerId="ADAL" clId="{5ED0C775-3BE5-42F8-B9F1-3CA20DB3061F}" dt="2025-01-09T07:00:12.747" v="4300" actId="1037"/>
          <ac:spMkLst>
            <pc:docMk/>
            <pc:sldMk cId="852627265" sldId="2147483647"/>
            <ac:spMk id="20" creationId="{A42CB12A-A091-A4AA-E4C5-A9B4D273CF7A}"/>
          </ac:spMkLst>
        </pc:spChg>
        <pc:spChg chg="add mod">
          <ac:chgData name="Jiang, Nancy" userId="2e38f130-956d-425b-8d6b-1b76a544cfdd" providerId="ADAL" clId="{5ED0C775-3BE5-42F8-B9F1-3CA20DB3061F}" dt="2025-01-09T07:00:20.493" v="4307" actId="1037"/>
          <ac:spMkLst>
            <pc:docMk/>
            <pc:sldMk cId="852627265" sldId="2147483647"/>
            <ac:spMk id="21" creationId="{1C9F0317-84B8-1AD4-E33B-BDC7B42150FD}"/>
          </ac:spMkLst>
        </pc:spChg>
        <pc:spChg chg="add mod">
          <ac:chgData name="Jiang, Nancy" userId="2e38f130-956d-425b-8d6b-1b76a544cfdd" providerId="ADAL" clId="{5ED0C775-3BE5-42F8-B9F1-3CA20DB3061F}" dt="2025-01-09T07:00:20.493" v="4307" actId="1037"/>
          <ac:spMkLst>
            <pc:docMk/>
            <pc:sldMk cId="852627265" sldId="2147483647"/>
            <ac:spMk id="22" creationId="{E4B1859B-A0AB-F027-1EB6-C7893B31526A}"/>
          </ac:spMkLst>
        </pc:spChg>
        <pc:spChg chg="add mod">
          <ac:chgData name="Jiang, Nancy" userId="2e38f130-956d-425b-8d6b-1b76a544cfdd" providerId="ADAL" clId="{5ED0C775-3BE5-42F8-B9F1-3CA20DB3061F}" dt="2025-01-09T07:00:20.493" v="4307" actId="1037"/>
          <ac:spMkLst>
            <pc:docMk/>
            <pc:sldMk cId="852627265" sldId="2147483647"/>
            <ac:spMk id="23" creationId="{EBEDFB02-B5B1-6A7B-A68D-5EA4AA33A615}"/>
          </ac:spMkLst>
        </pc:spChg>
        <pc:spChg chg="add mod">
          <ac:chgData name="Jiang, Nancy" userId="2e38f130-956d-425b-8d6b-1b76a544cfdd" providerId="ADAL" clId="{5ED0C775-3BE5-42F8-B9F1-3CA20DB3061F}" dt="2025-01-09T07:00:25.859" v="4315" actId="1037"/>
          <ac:spMkLst>
            <pc:docMk/>
            <pc:sldMk cId="852627265" sldId="2147483647"/>
            <ac:spMk id="24" creationId="{BB298938-16DD-A2CD-5997-CF0ACA49F569}"/>
          </ac:spMkLst>
        </pc:spChg>
        <pc:spChg chg="add mod">
          <ac:chgData name="Jiang, Nancy" userId="2e38f130-956d-425b-8d6b-1b76a544cfdd" providerId="ADAL" clId="{5ED0C775-3BE5-42F8-B9F1-3CA20DB3061F}" dt="2025-01-09T07:00:25.859" v="4315" actId="1037"/>
          <ac:spMkLst>
            <pc:docMk/>
            <pc:sldMk cId="852627265" sldId="2147483647"/>
            <ac:spMk id="25" creationId="{A7ED0578-C8D9-6944-089B-01E67457EC4E}"/>
          </ac:spMkLst>
        </pc:spChg>
        <pc:spChg chg="add mod">
          <ac:chgData name="Jiang, Nancy" userId="2e38f130-956d-425b-8d6b-1b76a544cfdd" providerId="ADAL" clId="{5ED0C775-3BE5-42F8-B9F1-3CA20DB3061F}" dt="2025-01-09T07:00:25.859" v="4315" actId="1037"/>
          <ac:spMkLst>
            <pc:docMk/>
            <pc:sldMk cId="852627265" sldId="2147483647"/>
            <ac:spMk id="26" creationId="{992BD73C-21A4-7BF8-E157-E555EEA81254}"/>
          </ac:spMkLst>
        </pc:spChg>
        <pc:spChg chg="add del mod or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27" creationId="{122D3F26-243E-5A5F-EA5D-31A94FC13905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28" creationId="{02311D25-FC16-9E9E-8F6A-C2CD107B8A49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29" creationId="{CD6460D3-E197-61D0-A086-3C0CA602109A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0" creationId="{A87617F8-D85E-6F31-0CE6-54D40050DFCB}"/>
          </ac:spMkLst>
        </pc:spChg>
        <pc:spChg chg="add del mod or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1" creationId="{C406CEB1-EB52-5001-2D70-09F7B85F59C9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2" creationId="{E62FDEC4-9A44-CE28-9210-C846EC917113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3" creationId="{38B99144-A4D1-1718-8747-65311AE508ED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4" creationId="{D6F42735-18AE-E3AB-21D6-BF62EE737791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5" creationId="{43F729C5-275B-DC4F-F91B-8D2AA4FECA86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6" creationId="{B93DF154-99D2-49F6-E82D-5A730C8EDC62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7" creationId="{E0AD98C0-C56C-D29A-6334-3BB0BDD842A7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8" creationId="{848EDA14-3EF7-4DEA-B576-D2322942F987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39" creationId="{A8D20C40-BEFA-A99A-1408-0F92C4C69EBF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40" creationId="{F14F4AD4-4EFE-A0E2-E81E-E1E266DC096E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41" creationId="{6E193E2E-EC92-2C3A-0168-50776C946F04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42" creationId="{79E7C9D2-67D0-2C42-2BE8-DD932C0E98EA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43" creationId="{E7357929-EA5E-2C02-C1C8-8B14B0277616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44" creationId="{5D19ABD2-E075-727F-88F7-66DF82B90C41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45" creationId="{3C68D378-9520-721E-CB58-6AB2011CE3B5}"/>
          </ac:spMkLst>
        </pc:spChg>
        <pc:spChg chg="add del mod">
          <ac:chgData name="Jiang, Nancy" userId="2e38f130-956d-425b-8d6b-1b76a544cfdd" providerId="ADAL" clId="{5ED0C775-3BE5-42F8-B9F1-3CA20DB3061F}" dt="2025-01-21T09:32:14.602" v="7091" actId="478"/>
          <ac:spMkLst>
            <pc:docMk/>
            <pc:sldMk cId="852627265" sldId="2147483647"/>
            <ac:spMk id="46" creationId="{7223C4EA-439B-C2A5-258B-750DB2753DA4}"/>
          </ac:spMkLst>
        </pc:spChg>
        <pc:spChg chg="add del mod">
          <ac:chgData name="Jiang, Nancy" userId="2e38f130-956d-425b-8d6b-1b76a544cfdd" providerId="ADAL" clId="{5ED0C775-3BE5-42F8-B9F1-3CA20DB3061F}" dt="2025-01-09T05:55:17.816" v="3320" actId="478"/>
          <ac:spMkLst>
            <pc:docMk/>
            <pc:sldMk cId="852627265" sldId="2147483647"/>
            <ac:spMk id="46" creationId="{FA90BD26-5655-0AF0-854B-3B264E880AAF}"/>
          </ac:spMkLst>
        </pc:spChg>
        <pc:spChg chg="add del mod">
          <ac:chgData name="Jiang, Nancy" userId="2e38f130-956d-425b-8d6b-1b76a544cfdd" providerId="ADAL" clId="{5ED0C775-3BE5-42F8-B9F1-3CA20DB3061F}" dt="2025-01-21T09:32:14.602" v="7091" actId="478"/>
          <ac:spMkLst>
            <pc:docMk/>
            <pc:sldMk cId="852627265" sldId="2147483647"/>
            <ac:spMk id="47" creationId="{2894BEB9-E61F-BE1F-2FDE-9590E30E9FA8}"/>
          </ac:spMkLst>
        </pc:spChg>
        <pc:spChg chg="add del mod">
          <ac:chgData name="Jiang, Nancy" userId="2e38f130-956d-425b-8d6b-1b76a544cfdd" providerId="ADAL" clId="{5ED0C775-3BE5-42F8-B9F1-3CA20DB3061F}" dt="2025-01-09T05:55:11.276" v="3319" actId="478"/>
          <ac:spMkLst>
            <pc:docMk/>
            <pc:sldMk cId="852627265" sldId="2147483647"/>
            <ac:spMk id="47" creationId="{5BB52B55-388B-AF1C-646D-0D8C96CDE7AF}"/>
          </ac:spMkLst>
        </pc:spChg>
        <pc:spChg chg="add del mod">
          <ac:chgData name="Jiang, Nancy" userId="2e38f130-956d-425b-8d6b-1b76a544cfdd" providerId="ADAL" clId="{5ED0C775-3BE5-42F8-B9F1-3CA20DB3061F}" dt="2025-01-09T05:55:19.869" v="3321" actId="478"/>
          <ac:spMkLst>
            <pc:docMk/>
            <pc:sldMk cId="852627265" sldId="2147483647"/>
            <ac:spMk id="48" creationId="{66CE6948-4C3D-2851-7BF3-D36547A5D3D6}"/>
          </ac:spMkLst>
        </pc:spChg>
        <pc:spChg chg="add del mod">
          <ac:chgData name="Jiang, Nancy" userId="2e38f130-956d-425b-8d6b-1b76a544cfdd" providerId="ADAL" clId="{5ED0C775-3BE5-42F8-B9F1-3CA20DB3061F}" dt="2025-01-21T09:32:14.602" v="7091" actId="478"/>
          <ac:spMkLst>
            <pc:docMk/>
            <pc:sldMk cId="852627265" sldId="2147483647"/>
            <ac:spMk id="48" creationId="{D44C82F0-35FA-F548-4109-4EA4B54D7DEB}"/>
          </ac:spMkLst>
        </pc:spChg>
        <pc:spChg chg="add del mod">
          <ac:chgData name="Jiang, Nancy" userId="2e38f130-956d-425b-8d6b-1b76a544cfdd" providerId="ADAL" clId="{5ED0C775-3BE5-42F8-B9F1-3CA20DB3061F}" dt="2025-01-21T09:32:14.602" v="7091" actId="478"/>
          <ac:spMkLst>
            <pc:docMk/>
            <pc:sldMk cId="852627265" sldId="2147483647"/>
            <ac:spMk id="49" creationId="{170B8AED-4BD9-C70F-A7EB-6657ED314D3C}"/>
          </ac:spMkLst>
        </pc:spChg>
        <pc:spChg chg="add del mod">
          <ac:chgData name="Jiang, Nancy" userId="2e38f130-956d-425b-8d6b-1b76a544cfdd" providerId="ADAL" clId="{5ED0C775-3BE5-42F8-B9F1-3CA20DB3061F}" dt="2025-01-09T05:56:36.965" v="3335" actId="478"/>
          <ac:spMkLst>
            <pc:docMk/>
            <pc:sldMk cId="852627265" sldId="2147483647"/>
            <ac:spMk id="49" creationId="{DBCB98BF-232D-A8B4-A5C5-36E9F3F85E32}"/>
          </ac:spMkLst>
        </pc:spChg>
        <pc:spChg chg="add del mod">
          <ac:chgData name="Jiang, Nancy" userId="2e38f130-956d-425b-8d6b-1b76a544cfdd" providerId="ADAL" clId="{5ED0C775-3BE5-42F8-B9F1-3CA20DB3061F}" dt="2025-01-09T05:56:21.931" v="3331" actId="478"/>
          <ac:spMkLst>
            <pc:docMk/>
            <pc:sldMk cId="852627265" sldId="2147483647"/>
            <ac:spMk id="50" creationId="{87FA3A42-C7A2-FA54-7BD7-DFEE8284D91D}"/>
          </ac:spMkLst>
        </pc:spChg>
        <pc:spChg chg="add mod topLvl">
          <ac:chgData name="Jiang, Nancy" userId="2e38f130-956d-425b-8d6b-1b76a544cfdd" providerId="ADAL" clId="{5ED0C775-3BE5-42F8-B9F1-3CA20DB3061F}" dt="2025-01-21T09:38:01.635" v="7137" actId="164"/>
          <ac:spMkLst>
            <pc:docMk/>
            <pc:sldMk cId="852627265" sldId="2147483647"/>
            <ac:spMk id="50" creationId="{99293998-04AD-B49F-4282-FA27FEAE3CD1}"/>
          </ac:spMkLst>
        </pc:spChg>
        <pc:spChg chg="add mod topLvl">
          <ac:chgData name="Jiang, Nancy" userId="2e38f130-956d-425b-8d6b-1b76a544cfdd" providerId="ADAL" clId="{5ED0C775-3BE5-42F8-B9F1-3CA20DB3061F}" dt="2025-01-21T09:37:59.660" v="7136" actId="164"/>
          <ac:spMkLst>
            <pc:docMk/>
            <pc:sldMk cId="852627265" sldId="2147483647"/>
            <ac:spMk id="51" creationId="{6D70977C-859B-7201-B2B6-CB0536303ADE}"/>
          </ac:spMkLst>
        </pc:spChg>
        <pc:spChg chg="add del mod">
          <ac:chgData name="Jiang, Nancy" userId="2e38f130-956d-425b-8d6b-1b76a544cfdd" providerId="ADAL" clId="{5ED0C775-3BE5-42F8-B9F1-3CA20DB3061F}" dt="2025-01-09T06:48:34.564" v="3897" actId="478"/>
          <ac:spMkLst>
            <pc:docMk/>
            <pc:sldMk cId="852627265" sldId="2147483647"/>
            <ac:spMk id="51" creationId="{94D36C3E-D644-A935-CA2F-4C6F811A4D47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54" creationId="{A107A5F8-14D2-8F73-1862-C34072A2B55D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55" creationId="{9E21725B-C333-BC08-730B-2A540C687C7B}"/>
          </ac:spMkLst>
        </pc:spChg>
        <pc:spChg chg="mod">
          <ac:chgData name="Jiang, Nancy" userId="2e38f130-956d-425b-8d6b-1b76a544cfdd" providerId="ADAL" clId="{5ED0C775-3BE5-42F8-B9F1-3CA20DB3061F}" dt="2025-01-09T07:00:25.859" v="4315" actId="1037"/>
          <ac:spMkLst>
            <pc:docMk/>
            <pc:sldMk cId="852627265" sldId="2147483647"/>
            <ac:spMk id="62" creationId="{FBB94369-3736-0582-69BA-DA42F4A85381}"/>
          </ac:spMkLst>
        </pc:spChg>
        <pc:spChg chg="mod">
          <ac:chgData name="Jiang, Nancy" userId="2e38f130-956d-425b-8d6b-1b76a544cfdd" providerId="ADAL" clId="{5ED0C775-3BE5-42F8-B9F1-3CA20DB3061F}" dt="2025-01-09T07:00:25.859" v="4315" actId="1037"/>
          <ac:spMkLst>
            <pc:docMk/>
            <pc:sldMk cId="852627265" sldId="2147483647"/>
            <ac:spMk id="63" creationId="{5AE62AFA-75E5-CB1F-8650-04326B3CFAC9}"/>
          </ac:spMkLst>
        </pc:spChg>
        <pc:spChg chg="mod">
          <ac:chgData name="Jiang, Nancy" userId="2e38f130-956d-425b-8d6b-1b76a544cfdd" providerId="ADAL" clId="{5ED0C775-3BE5-42F8-B9F1-3CA20DB3061F}" dt="2025-01-09T07:00:25.859" v="4315" actId="1037"/>
          <ac:spMkLst>
            <pc:docMk/>
            <pc:sldMk cId="852627265" sldId="2147483647"/>
            <ac:spMk id="64" creationId="{40B470E9-25FF-9822-0D5D-CF5E9C54C809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65" creationId="{7E9D0081-B7E0-FB24-8C7A-853BB8D7DC98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66" creationId="{91240C6A-AE02-D419-AD65-3B4935F02E60}"/>
          </ac:spMkLst>
        </pc:spChg>
        <pc:spChg chg="add mod topLvl">
          <ac:chgData name="Jiang, Nancy" userId="2e38f130-956d-425b-8d6b-1b76a544cfdd" providerId="ADAL" clId="{5ED0C775-3BE5-42F8-B9F1-3CA20DB3061F}" dt="2025-01-21T09:37:57.204" v="7135" actId="164"/>
          <ac:spMkLst>
            <pc:docMk/>
            <pc:sldMk cId="852627265" sldId="2147483647"/>
            <ac:spMk id="67" creationId="{28B76A78-9363-80B6-E4F2-C263349762CE}"/>
          </ac:spMkLst>
        </pc:spChg>
        <pc:spChg chg="add mod topLvl">
          <ac:chgData name="Jiang, Nancy" userId="2e38f130-956d-425b-8d6b-1b76a544cfdd" providerId="ADAL" clId="{5ED0C775-3BE5-42F8-B9F1-3CA20DB3061F}" dt="2025-01-21T09:37:57.204" v="7135" actId="164"/>
          <ac:spMkLst>
            <pc:docMk/>
            <pc:sldMk cId="852627265" sldId="2147483647"/>
            <ac:spMk id="68" creationId="{2FFDC503-B66E-FAA4-2812-40EA202F9E29}"/>
          </ac:spMkLst>
        </pc:spChg>
        <pc:spChg chg="add del">
          <ac:chgData name="Jiang, Nancy" userId="2e38f130-956d-425b-8d6b-1b76a544cfdd" providerId="ADAL" clId="{5ED0C775-3BE5-42F8-B9F1-3CA20DB3061F}" dt="2025-01-09T07:31:25.442" v="4548" actId="478"/>
          <ac:spMkLst>
            <pc:docMk/>
            <pc:sldMk cId="852627265" sldId="2147483647"/>
            <ac:spMk id="68" creationId="{7E0618CC-00CE-5BE1-1774-4DA3EEB03A1E}"/>
          </ac:spMkLst>
        </pc:spChg>
        <pc:spChg chg="add del mod">
          <ac:chgData name="Jiang, Nancy" userId="2e38f130-956d-425b-8d6b-1b76a544cfdd" providerId="ADAL" clId="{5ED0C775-3BE5-42F8-B9F1-3CA20DB3061F}" dt="2025-01-21T09:23:32.161" v="7017" actId="478"/>
          <ac:spMkLst>
            <pc:docMk/>
            <pc:sldMk cId="852627265" sldId="2147483647"/>
            <ac:spMk id="69" creationId="{BCE42531-9825-866B-6452-969FA96B55AC}"/>
          </ac:spMkLst>
        </pc:spChg>
        <pc:spChg chg="add mod topLvl">
          <ac:chgData name="Jiang, Nancy" userId="2e38f130-956d-425b-8d6b-1b76a544cfdd" providerId="ADAL" clId="{5ED0C775-3BE5-42F8-B9F1-3CA20DB3061F}" dt="2025-01-21T09:37:59.660" v="7136" actId="164"/>
          <ac:spMkLst>
            <pc:docMk/>
            <pc:sldMk cId="852627265" sldId="2147483647"/>
            <ac:spMk id="70" creationId="{EF91BBC9-88FA-98CC-8DAB-D7C2A6B0731F}"/>
          </ac:spMkLst>
        </pc:spChg>
        <pc:spChg chg="add mod topLvl">
          <ac:chgData name="Jiang, Nancy" userId="2e38f130-956d-425b-8d6b-1b76a544cfdd" providerId="ADAL" clId="{5ED0C775-3BE5-42F8-B9F1-3CA20DB3061F}" dt="2025-01-21T09:38:01.635" v="7137" actId="164"/>
          <ac:spMkLst>
            <pc:docMk/>
            <pc:sldMk cId="852627265" sldId="2147483647"/>
            <ac:spMk id="71" creationId="{04627B78-C72B-53DF-BCA1-E3596510E32D}"/>
          </ac:spMkLst>
        </pc:spChg>
        <pc:spChg chg="add mod topLvl">
          <ac:chgData name="Jiang, Nancy" userId="2e38f130-956d-425b-8d6b-1b76a544cfdd" providerId="ADAL" clId="{5ED0C775-3BE5-42F8-B9F1-3CA20DB3061F}" dt="2025-01-21T09:38:03.540" v="7138" actId="164"/>
          <ac:spMkLst>
            <pc:docMk/>
            <pc:sldMk cId="852627265" sldId="2147483647"/>
            <ac:spMk id="72" creationId="{4F94D850-2C97-634C-52FC-2BAB736ED3F0}"/>
          </ac:spMkLst>
        </pc:spChg>
        <pc:spChg chg="add mod topLvl">
          <ac:chgData name="Jiang, Nancy" userId="2e38f130-956d-425b-8d6b-1b76a544cfdd" providerId="ADAL" clId="{5ED0C775-3BE5-42F8-B9F1-3CA20DB3061F}" dt="2025-01-21T09:38:03.540" v="7138" actId="164"/>
          <ac:spMkLst>
            <pc:docMk/>
            <pc:sldMk cId="852627265" sldId="2147483647"/>
            <ac:spMk id="73" creationId="{BC6063AE-8F08-B2D4-5FF8-921B332DF16F}"/>
          </ac:spMkLst>
        </pc:spChg>
        <pc:spChg chg="add mod ord">
          <ac:chgData name="Jiang, Nancy" userId="2e38f130-956d-425b-8d6b-1b76a544cfdd" providerId="ADAL" clId="{5ED0C775-3BE5-42F8-B9F1-3CA20DB3061F}" dt="2025-01-21T09:40:05.700" v="7159" actId="207"/>
          <ac:spMkLst>
            <pc:docMk/>
            <pc:sldMk cId="852627265" sldId="2147483647"/>
            <ac:spMk id="74" creationId="{6ACEAF07-E3CE-C6E9-FCDD-426074CE278C}"/>
          </ac:spMkLst>
        </pc:spChg>
        <pc:spChg chg="add mod ord">
          <ac:chgData name="Jiang, Nancy" userId="2e38f130-956d-425b-8d6b-1b76a544cfdd" providerId="ADAL" clId="{5ED0C775-3BE5-42F8-B9F1-3CA20DB3061F}" dt="2025-01-21T09:39:44.070" v="7157" actId="12789"/>
          <ac:spMkLst>
            <pc:docMk/>
            <pc:sldMk cId="852627265" sldId="2147483647"/>
            <ac:spMk id="75" creationId="{76367F33-78FA-16D1-2B40-4A9BD7C1395D}"/>
          </ac:spMkLst>
        </pc:spChg>
        <pc:spChg chg="add mod ord">
          <ac:chgData name="Jiang, Nancy" userId="2e38f130-956d-425b-8d6b-1b76a544cfdd" providerId="ADAL" clId="{5ED0C775-3BE5-42F8-B9F1-3CA20DB3061F}" dt="2025-01-21T09:40:09.903" v="7160" actId="207"/>
          <ac:spMkLst>
            <pc:docMk/>
            <pc:sldMk cId="852627265" sldId="2147483647"/>
            <ac:spMk id="76" creationId="{7DA2ABC2-1FA0-3B77-5FDC-2FD2ABDEE8B8}"/>
          </ac:spMkLst>
        </pc:spChg>
        <pc:spChg chg="add mod ord">
          <ac:chgData name="Jiang, Nancy" userId="2e38f130-956d-425b-8d6b-1b76a544cfdd" providerId="ADAL" clId="{5ED0C775-3BE5-42F8-B9F1-3CA20DB3061F}" dt="2025-01-21T09:39:58.313" v="7158" actId="207"/>
          <ac:spMkLst>
            <pc:docMk/>
            <pc:sldMk cId="852627265" sldId="2147483647"/>
            <ac:spMk id="77" creationId="{B3B7F9DD-D1F7-70EA-FA30-78E2ACED6269}"/>
          </ac:spMkLst>
        </pc:spChg>
        <pc:spChg chg="add del mod">
          <ac:chgData name="Jiang, Nancy" userId="2e38f130-956d-425b-8d6b-1b76a544cfdd" providerId="ADAL" clId="{5ED0C775-3BE5-42F8-B9F1-3CA20DB3061F}" dt="2025-01-21T09:31:45.279" v="7087" actId="478"/>
          <ac:spMkLst>
            <pc:docMk/>
            <pc:sldMk cId="852627265" sldId="2147483647"/>
            <ac:spMk id="78" creationId="{DC35AC8B-D374-6491-D2E1-FB71A0EDE1E2}"/>
          </ac:spMkLst>
        </pc:spChg>
        <pc:spChg chg="add mod topLvl">
          <ac:chgData name="Jiang, Nancy" userId="2e38f130-956d-425b-8d6b-1b76a544cfdd" providerId="ADAL" clId="{5ED0C775-3BE5-42F8-B9F1-3CA20DB3061F}" dt="2025-01-21T09:38:03.540" v="7138" actId="164"/>
          <ac:spMkLst>
            <pc:docMk/>
            <pc:sldMk cId="852627265" sldId="2147483647"/>
            <ac:spMk id="79" creationId="{2707A741-D2E0-D7FC-842E-0CD584347475}"/>
          </ac:spMkLst>
        </pc:spChg>
        <pc:spChg chg="add mod topLvl">
          <ac:chgData name="Jiang, Nancy" userId="2e38f130-956d-425b-8d6b-1b76a544cfdd" providerId="ADAL" clId="{5ED0C775-3BE5-42F8-B9F1-3CA20DB3061F}" dt="2025-01-21T09:37:57.204" v="7135" actId="164"/>
          <ac:spMkLst>
            <pc:docMk/>
            <pc:sldMk cId="852627265" sldId="2147483647"/>
            <ac:spMk id="80" creationId="{3F9B59DE-D8FF-2017-962A-A40B335E570A}"/>
          </ac:spMkLst>
        </pc:spChg>
        <pc:spChg chg="add mod topLvl">
          <ac:chgData name="Jiang, Nancy" userId="2e38f130-956d-425b-8d6b-1b76a544cfdd" providerId="ADAL" clId="{5ED0C775-3BE5-42F8-B9F1-3CA20DB3061F}" dt="2025-01-21T09:38:01.635" v="7137" actId="164"/>
          <ac:spMkLst>
            <pc:docMk/>
            <pc:sldMk cId="852627265" sldId="2147483647"/>
            <ac:spMk id="81" creationId="{3E2E81F4-84D9-DEEC-739E-9D681CB4F45F}"/>
          </ac:spMkLst>
        </pc:spChg>
        <pc:spChg chg="add mod topLvl">
          <ac:chgData name="Jiang, Nancy" userId="2e38f130-956d-425b-8d6b-1b76a544cfdd" providerId="ADAL" clId="{5ED0C775-3BE5-42F8-B9F1-3CA20DB3061F}" dt="2025-01-21T09:37:59.660" v="7136" actId="164"/>
          <ac:spMkLst>
            <pc:docMk/>
            <pc:sldMk cId="852627265" sldId="2147483647"/>
            <ac:spMk id="82" creationId="{9522E04E-6CE7-9C45-C501-1F60218AD578}"/>
          </ac:spMkLst>
        </pc:spChg>
        <pc:spChg chg="add del mod">
          <ac:chgData name="Jiang, Nancy" userId="2e38f130-956d-425b-8d6b-1b76a544cfdd" providerId="ADAL" clId="{5ED0C775-3BE5-42F8-B9F1-3CA20DB3061F}" dt="2025-01-21T09:56:11.838" v="7412" actId="478"/>
          <ac:spMkLst>
            <pc:docMk/>
            <pc:sldMk cId="852627265" sldId="2147483647"/>
            <ac:spMk id="91" creationId="{C0FF6673-4544-C49C-0334-442F7B83D681}"/>
          </ac:spMkLst>
        </pc:spChg>
        <pc:spChg chg="add del mod">
          <ac:chgData name="Jiang, Nancy" userId="2e38f130-956d-425b-8d6b-1b76a544cfdd" providerId="ADAL" clId="{5ED0C775-3BE5-42F8-B9F1-3CA20DB3061F}" dt="2025-01-21T09:48:45.652" v="7270" actId="478"/>
          <ac:spMkLst>
            <pc:docMk/>
            <pc:sldMk cId="852627265" sldId="2147483647"/>
            <ac:spMk id="92" creationId="{BCF33E17-216C-B018-FED9-F5C212C26228}"/>
          </ac:spMkLst>
        </pc:spChg>
        <pc:spChg chg="add del mod">
          <ac:chgData name="Jiang, Nancy" userId="2e38f130-956d-425b-8d6b-1b76a544cfdd" providerId="ADAL" clId="{5ED0C775-3BE5-42F8-B9F1-3CA20DB3061F}" dt="2025-01-21T09:52:22.113" v="7313" actId="478"/>
          <ac:spMkLst>
            <pc:docMk/>
            <pc:sldMk cId="852627265" sldId="2147483647"/>
            <ac:spMk id="93" creationId="{ABB58044-8D27-4B9D-E67B-FCF4F369BA21}"/>
          </ac:spMkLst>
        </pc:spChg>
        <pc:spChg chg="add del mod">
          <ac:chgData name="Jiang, Nancy" userId="2e38f130-956d-425b-8d6b-1b76a544cfdd" providerId="ADAL" clId="{5ED0C775-3BE5-42F8-B9F1-3CA20DB3061F}" dt="2025-01-21T09:48:56.384" v="7271" actId="478"/>
          <ac:spMkLst>
            <pc:docMk/>
            <pc:sldMk cId="852627265" sldId="2147483647"/>
            <ac:spMk id="94" creationId="{2446AF54-2D7A-4B1F-8218-6C0B8E6B814E}"/>
          </ac:spMkLst>
        </pc:spChg>
        <pc:spChg chg="add mod">
          <ac:chgData name="Jiang, Nancy" userId="2e38f130-956d-425b-8d6b-1b76a544cfdd" providerId="ADAL" clId="{5ED0C775-3BE5-42F8-B9F1-3CA20DB3061F}" dt="2025-01-21T09:47:21.526" v="7212" actId="20577"/>
          <ac:spMkLst>
            <pc:docMk/>
            <pc:sldMk cId="852627265" sldId="2147483647"/>
            <ac:spMk id="95" creationId="{F1F82CE1-016C-3010-ADD4-4C880B0679F5}"/>
          </ac:spMkLst>
        </pc:spChg>
        <pc:spChg chg="add del mod">
          <ac:chgData name="Jiang, Nancy" userId="2e38f130-956d-425b-8d6b-1b76a544cfdd" providerId="ADAL" clId="{5ED0C775-3BE5-42F8-B9F1-3CA20DB3061F}" dt="2025-01-21T09:46:24.875" v="7184" actId="478"/>
          <ac:spMkLst>
            <pc:docMk/>
            <pc:sldMk cId="852627265" sldId="2147483647"/>
            <ac:spMk id="96" creationId="{DFD397E9-A8E8-77A6-E1AF-21EFC1CB1351}"/>
          </ac:spMkLst>
        </pc:spChg>
        <pc:spChg chg="add del mod">
          <ac:chgData name="Jiang, Nancy" userId="2e38f130-956d-425b-8d6b-1b76a544cfdd" providerId="ADAL" clId="{5ED0C775-3BE5-42F8-B9F1-3CA20DB3061F}" dt="2025-01-21T09:54:26.065" v="7365" actId="478"/>
          <ac:spMkLst>
            <pc:docMk/>
            <pc:sldMk cId="852627265" sldId="2147483647"/>
            <ac:spMk id="97" creationId="{0D7B2D60-2628-30D5-3837-C56BA7CEFB4A}"/>
          </ac:spMkLst>
        </pc:spChg>
        <pc:spChg chg="add del mod">
          <ac:chgData name="Jiang, Nancy" userId="2e38f130-956d-425b-8d6b-1b76a544cfdd" providerId="ADAL" clId="{5ED0C775-3BE5-42F8-B9F1-3CA20DB3061F}" dt="2025-01-21T09:56:11.838" v="7412" actId="478"/>
          <ac:spMkLst>
            <pc:docMk/>
            <pc:sldMk cId="852627265" sldId="2147483647"/>
            <ac:spMk id="98" creationId="{29C9B715-8AE9-22B3-3945-6ECDD605221B}"/>
          </ac:spMkLst>
        </pc:spChg>
        <pc:spChg chg="add mod">
          <ac:chgData name="Jiang, Nancy" userId="2e38f130-956d-425b-8d6b-1b76a544cfdd" providerId="ADAL" clId="{5ED0C775-3BE5-42F8-B9F1-3CA20DB3061F}" dt="2025-01-21T09:55:12.171" v="7377" actId="408"/>
          <ac:spMkLst>
            <pc:docMk/>
            <pc:sldMk cId="852627265" sldId="2147483647"/>
            <ac:spMk id="99" creationId="{62F8E310-1DFE-E896-51BF-ED85FC60FF1F}"/>
          </ac:spMkLst>
        </pc:spChg>
        <pc:spChg chg="add mod">
          <ac:chgData name="Jiang, Nancy" userId="2e38f130-956d-425b-8d6b-1b76a544cfdd" providerId="ADAL" clId="{5ED0C775-3BE5-42F8-B9F1-3CA20DB3061F}" dt="2025-01-21T09:55:12.171" v="7377" actId="408"/>
          <ac:spMkLst>
            <pc:docMk/>
            <pc:sldMk cId="852627265" sldId="2147483647"/>
            <ac:spMk id="100" creationId="{EC3561B0-D66D-12B9-E983-BF990B8BD019}"/>
          </ac:spMkLst>
        </pc:spChg>
        <pc:spChg chg="add mod">
          <ac:chgData name="Jiang, Nancy" userId="2e38f130-956d-425b-8d6b-1b76a544cfdd" providerId="ADAL" clId="{5ED0C775-3BE5-42F8-B9F1-3CA20DB3061F}" dt="2025-01-21T09:57:02.097" v="7431" actId="255"/>
          <ac:spMkLst>
            <pc:docMk/>
            <pc:sldMk cId="852627265" sldId="2147483647"/>
            <ac:spMk id="101" creationId="{895D6A1D-E6D6-EEBF-DD62-EBE126C4FFC5}"/>
          </ac:spMkLst>
        </pc:spChg>
        <pc:spChg chg="add mod">
          <ac:chgData name="Jiang, Nancy" userId="2e38f130-956d-425b-8d6b-1b76a544cfdd" providerId="ADAL" clId="{5ED0C775-3BE5-42F8-B9F1-3CA20DB3061F}" dt="2025-01-21T09:58:14.402" v="7457" actId="1036"/>
          <ac:spMkLst>
            <pc:docMk/>
            <pc:sldMk cId="852627265" sldId="2147483647"/>
            <ac:spMk id="104" creationId="{AE445BB7-FC85-F57D-4A3D-E9D37DF1ADF8}"/>
          </ac:spMkLst>
        </pc:s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52" creationId="{49CF3FAC-BAA4-0FBE-BA12-E0A6FE544BBC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53" creationId="{67D3869E-566D-8DD5-4CFA-B2686EC329F4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56" creationId="{FD22B5D7-33C6-F9B4-6EBD-63F67903B82B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57" creationId="{90FEB1DC-3C9D-6BBE-54C0-57754ED49455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58" creationId="{84B4EC9A-6FDE-B7D0-0E07-83BFAB7FC05E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59" creationId="{C8F13996-587A-D270-8AA5-B243FC0FA141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60" creationId="{16C111A1-6788-76FF-2E9F-6527EE981DBC}"/>
          </ac:grpSpMkLst>
        </pc:grpChg>
        <pc:grpChg chg="add del mod">
          <ac:chgData name="Jiang, Nancy" userId="2e38f130-956d-425b-8d6b-1b76a544cfdd" providerId="ADAL" clId="{5ED0C775-3BE5-42F8-B9F1-3CA20DB3061F}" dt="2025-01-21T09:23:32.161" v="7017" actId="478"/>
          <ac:grpSpMkLst>
            <pc:docMk/>
            <pc:sldMk cId="852627265" sldId="2147483647"/>
            <ac:grpSpMk id="61" creationId="{EE4EED88-AEB8-BC59-FF91-68D96DE8157D}"/>
          </ac:grpSpMkLst>
        </pc:grpChg>
        <pc:grpChg chg="add del mod">
          <ac:chgData name="Jiang, Nancy" userId="2e38f130-956d-425b-8d6b-1b76a544cfdd" providerId="ADAL" clId="{5ED0C775-3BE5-42F8-B9F1-3CA20DB3061F}" dt="2025-01-21T09:36:42.307" v="7125" actId="165"/>
          <ac:grpSpMkLst>
            <pc:docMk/>
            <pc:sldMk cId="852627265" sldId="2147483647"/>
            <ac:grpSpMk id="83" creationId="{C95BB5D3-B573-A421-32DF-85F5701D6B54}"/>
          </ac:grpSpMkLst>
        </pc:grpChg>
        <pc:grpChg chg="add del mod">
          <ac:chgData name="Jiang, Nancy" userId="2e38f130-956d-425b-8d6b-1b76a544cfdd" providerId="ADAL" clId="{5ED0C775-3BE5-42F8-B9F1-3CA20DB3061F}" dt="2025-01-21T09:36:42.307" v="7125" actId="165"/>
          <ac:grpSpMkLst>
            <pc:docMk/>
            <pc:sldMk cId="852627265" sldId="2147483647"/>
            <ac:grpSpMk id="84" creationId="{5AD882CA-05D5-8D90-8767-89C25A58D5C1}"/>
          </ac:grpSpMkLst>
        </pc:grpChg>
        <pc:grpChg chg="add del mod">
          <ac:chgData name="Jiang, Nancy" userId="2e38f130-956d-425b-8d6b-1b76a544cfdd" providerId="ADAL" clId="{5ED0C775-3BE5-42F8-B9F1-3CA20DB3061F}" dt="2025-01-21T09:36:42.307" v="7125" actId="165"/>
          <ac:grpSpMkLst>
            <pc:docMk/>
            <pc:sldMk cId="852627265" sldId="2147483647"/>
            <ac:grpSpMk id="85" creationId="{7E72B8F3-853A-9E81-C1BE-A3314DD181FC}"/>
          </ac:grpSpMkLst>
        </pc:grpChg>
        <pc:grpChg chg="add del mod">
          <ac:chgData name="Jiang, Nancy" userId="2e38f130-956d-425b-8d6b-1b76a544cfdd" providerId="ADAL" clId="{5ED0C775-3BE5-42F8-B9F1-3CA20DB3061F}" dt="2025-01-21T09:36:42.307" v="7125" actId="165"/>
          <ac:grpSpMkLst>
            <pc:docMk/>
            <pc:sldMk cId="852627265" sldId="2147483647"/>
            <ac:grpSpMk id="86" creationId="{7F561F85-8385-4F0F-2A79-82037FCA1978}"/>
          </ac:grpSpMkLst>
        </pc:grpChg>
        <pc:grpChg chg="add mod">
          <ac:chgData name="Jiang, Nancy" userId="2e38f130-956d-425b-8d6b-1b76a544cfdd" providerId="ADAL" clId="{5ED0C775-3BE5-42F8-B9F1-3CA20DB3061F}" dt="2025-01-21T09:39:44.070" v="7157" actId="12789"/>
          <ac:grpSpMkLst>
            <pc:docMk/>
            <pc:sldMk cId="852627265" sldId="2147483647"/>
            <ac:grpSpMk id="87" creationId="{AD8836CA-CD37-A079-AAA4-A92313800C1B}"/>
          </ac:grpSpMkLst>
        </pc:grpChg>
        <pc:grpChg chg="add mod">
          <ac:chgData name="Jiang, Nancy" userId="2e38f130-956d-425b-8d6b-1b76a544cfdd" providerId="ADAL" clId="{5ED0C775-3BE5-42F8-B9F1-3CA20DB3061F}" dt="2025-01-21T09:39:44.070" v="7157" actId="12789"/>
          <ac:grpSpMkLst>
            <pc:docMk/>
            <pc:sldMk cId="852627265" sldId="2147483647"/>
            <ac:grpSpMk id="88" creationId="{5F92EFC9-ABE5-B488-BE30-E17F07B1A252}"/>
          </ac:grpSpMkLst>
        </pc:grpChg>
        <pc:grpChg chg="add mod">
          <ac:chgData name="Jiang, Nancy" userId="2e38f130-956d-425b-8d6b-1b76a544cfdd" providerId="ADAL" clId="{5ED0C775-3BE5-42F8-B9F1-3CA20DB3061F}" dt="2025-01-21T09:39:44.070" v="7157" actId="12789"/>
          <ac:grpSpMkLst>
            <pc:docMk/>
            <pc:sldMk cId="852627265" sldId="2147483647"/>
            <ac:grpSpMk id="89" creationId="{D9C32765-BC6E-1AFD-B9D6-30A533A8BD8A}"/>
          </ac:grpSpMkLst>
        </pc:grpChg>
        <pc:grpChg chg="add mod">
          <ac:chgData name="Jiang, Nancy" userId="2e38f130-956d-425b-8d6b-1b76a544cfdd" providerId="ADAL" clId="{5ED0C775-3BE5-42F8-B9F1-3CA20DB3061F}" dt="2025-01-21T09:39:44.070" v="7157" actId="12789"/>
          <ac:grpSpMkLst>
            <pc:docMk/>
            <pc:sldMk cId="852627265" sldId="2147483647"/>
            <ac:grpSpMk id="90" creationId="{DC5A65CB-BCF3-199E-D518-B17633927F14}"/>
          </ac:grpSpMkLst>
        </pc:grpChg>
        <pc:cxnChg chg="add mod">
          <ac:chgData name="Jiang, Nancy" userId="2e38f130-956d-425b-8d6b-1b76a544cfdd" providerId="ADAL" clId="{5ED0C775-3BE5-42F8-B9F1-3CA20DB3061F}" dt="2025-01-21T09:57:38.757" v="7435" actId="1076"/>
          <ac:cxnSpMkLst>
            <pc:docMk/>
            <pc:sldMk cId="852627265" sldId="2147483647"/>
            <ac:cxnSpMk id="103" creationId="{1E233501-42C4-0B6A-2041-6AC31507D8A6}"/>
          </ac:cxnSpMkLst>
        </pc:cxnChg>
      </pc:sldChg>
      <pc:sldChg chg="del">
        <pc:chgData name="Jiang, Nancy" userId="2e38f130-956d-425b-8d6b-1b76a544cfdd" providerId="ADAL" clId="{5ED0C775-3BE5-42F8-B9F1-3CA20DB3061F}" dt="2025-01-03T03:03:50.686" v="0" actId="47"/>
        <pc:sldMkLst>
          <pc:docMk/>
          <pc:sldMk cId="1528689545" sldId="2147483647"/>
        </pc:sldMkLst>
      </pc:sldChg>
      <pc:sldChg chg="new del">
        <pc:chgData name="Jiang, Nancy" userId="2e38f130-956d-425b-8d6b-1b76a544cfdd" providerId="ADAL" clId="{5ED0C775-3BE5-42F8-B9F1-3CA20DB3061F}" dt="2025-01-03T03:04:27.663" v="4" actId="47"/>
        <pc:sldMkLst>
          <pc:docMk/>
          <pc:sldMk cId="3706106131" sldId="2147483647"/>
        </pc:sldMkLst>
      </pc:sldChg>
      <pc:sldMasterChg chg="del delSldLayout">
        <pc:chgData name="Jiang, Nancy" userId="2e38f130-956d-425b-8d6b-1b76a544cfdd" providerId="ADAL" clId="{5ED0C775-3BE5-42F8-B9F1-3CA20DB3061F}" dt="2025-01-03T03:03:56.428" v="1" actId="47"/>
        <pc:sldMasterMkLst>
          <pc:docMk/>
          <pc:sldMasterMk cId="468574469" sldId="2147483666"/>
        </pc:sldMasterMkLst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468574469" sldId="2147483666"/>
            <pc:sldLayoutMk cId="1144959965" sldId="2147483667"/>
          </pc:sldLayoutMkLst>
        </pc:sldLayoutChg>
      </pc:sldMasterChg>
      <pc:sldMasterChg chg="del delSldLayout">
        <pc:chgData name="Jiang, Nancy" userId="2e38f130-956d-425b-8d6b-1b76a544cfdd" providerId="ADAL" clId="{5ED0C775-3BE5-42F8-B9F1-3CA20DB3061F}" dt="2025-01-03T03:03:50.686" v="0" actId="47"/>
        <pc:sldMasterMkLst>
          <pc:docMk/>
          <pc:sldMasterMk cId="2627928021" sldId="2147483668"/>
        </pc:sldMasterMkLst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345803596" sldId="2147483669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876406489" sldId="2147483670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956566232" sldId="2147483671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119699289" sldId="2147483672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157122918" sldId="2147483673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979788178" sldId="2147483674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226564826" sldId="2147483675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221014516" sldId="2147483676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634901151" sldId="2147483677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494640467" sldId="2147483678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210167349" sldId="2147483679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612646320" sldId="2147483680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820111635" sldId="2147483681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574059691" sldId="2147483682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4271429533" sldId="2147483683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774654081" sldId="2147483684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180862588" sldId="2147483685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753883523" sldId="2147483686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4166296428" sldId="2147483687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749105467" sldId="2147483688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709596996" sldId="2147483689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953349741" sldId="2147483690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399323149" sldId="2147483691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590375750" sldId="2147483692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75257511" sldId="2147483693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243432242" sldId="2147483694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570734084" sldId="2147483695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4192220189" sldId="2147483696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256290493" sldId="2147483697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136340661" sldId="2147483698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161835452" sldId="2147483699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413579131" sldId="2147483700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982413739" sldId="2147483701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398212386" sldId="2147483702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64318332" sldId="2147483703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622036805" sldId="2147483704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328620371" sldId="2147483705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380762048" sldId="2147483706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898290308" sldId="2147483707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972287929" sldId="2147483708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289475328" sldId="2147483709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231220110" sldId="2147483710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309622322" sldId="2147483711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888058175" sldId="2147483712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024335517" sldId="2147483713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086143711" sldId="2147483714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3632567592" sldId="2147483715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4106989755" sldId="2147483716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1189477238" sldId="2147483717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65935297" sldId="2147483718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215719440" sldId="2147483719"/>
          </pc:sldLayoutMkLst>
        </pc:sldLayoutChg>
        <pc:sldLayoutChg chg="del">
          <pc:chgData name="Jiang, Nancy" userId="2e38f130-956d-425b-8d6b-1b76a544cfdd" providerId="ADAL" clId="{5ED0C775-3BE5-42F8-B9F1-3CA20DB3061F}" dt="2025-01-03T03:03:50.686" v="0" actId="47"/>
          <pc:sldLayoutMkLst>
            <pc:docMk/>
            <pc:sldMasterMk cId="2627928021" sldId="2147483668"/>
            <pc:sldLayoutMk cId="4012482902" sldId="2147483720"/>
          </pc:sldLayoutMkLst>
        </pc:sldLayoutChg>
      </pc:sldMasterChg>
      <pc:sldMasterChg chg="del delSldLayout">
        <pc:chgData name="Jiang, Nancy" userId="2e38f130-956d-425b-8d6b-1b76a544cfdd" providerId="ADAL" clId="{5ED0C775-3BE5-42F8-B9F1-3CA20DB3061F}" dt="2025-01-03T03:03:56.428" v="1" actId="47"/>
        <pc:sldMasterMkLst>
          <pc:docMk/>
          <pc:sldMasterMk cId="1639526727" sldId="2147483721"/>
        </pc:sldMasterMkLst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275713556" sldId="2147483722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4205367899" sldId="2147483723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862048113" sldId="2147483724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65436520" sldId="2147483725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326679952" sldId="2147483726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064103355" sldId="2147483727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846518312" sldId="2147483728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421616824" sldId="2147483729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455018555" sldId="2147483730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435029377" sldId="2147483731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108338924" sldId="2147483732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755214084" sldId="2147483733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858476179" sldId="2147483734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696955876" sldId="2147483735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084274665" sldId="2147483736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768355584" sldId="2147483737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632240476" sldId="2147483738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994048781" sldId="2147483739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261269161" sldId="2147483740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947439241" sldId="2147483741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151268187" sldId="2147483742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660663490" sldId="2147483743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099408980" sldId="2147483744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149334776" sldId="2147483745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584887892" sldId="2147483746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4212032404" sldId="2147483747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698011881" sldId="2147483748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202054325" sldId="2147483749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632338984" sldId="2147483750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907260584" sldId="2147483751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110158173" sldId="2147483752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71272253" sldId="2147483753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4151759892" sldId="2147483754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367287424" sldId="2147483755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940128969" sldId="2147483756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302515379" sldId="2147483757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708362161" sldId="2147483758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102336668" sldId="2147483759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654408747" sldId="2147483760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023635917" sldId="2147483761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374148145" sldId="2147483762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251113482" sldId="2147483763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289534721" sldId="2147483764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744090920" sldId="2147483765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4023774853" sldId="2147483766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436588336" sldId="2147483767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2896887534" sldId="2147483768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1605151121" sldId="2147483769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41519428" sldId="2147483770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976286687" sldId="2147483771"/>
          </pc:sldLayoutMkLst>
        </pc:sldLayoutChg>
        <pc:sldLayoutChg chg="del">
          <pc:chgData name="Jiang, Nancy" userId="2e38f130-956d-425b-8d6b-1b76a544cfdd" providerId="ADAL" clId="{5ED0C775-3BE5-42F8-B9F1-3CA20DB3061F}" dt="2025-01-03T03:03:56.428" v="1" actId="47"/>
          <pc:sldLayoutMkLst>
            <pc:docMk/>
            <pc:sldMasterMk cId="1639526727" sldId="2147483721"/>
            <pc:sldLayoutMk cId="3650811260" sldId="214748377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Microsoft%20PowerPoint%20&#20013;&#30340;&#22270;&#34920;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6593048037570045E-3"/>
          <c:y val="7.0465516284747273E-2"/>
          <c:w val="0.99634069519624302"/>
          <c:h val="0.8038797144669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Write Off HL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1.0781050706353877E-16"/>
                  <c:y val="2.05533213034366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56-433E-B83A-FCE0179F4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Sheet1!$C$3:$C$7</c:f>
              <c:numCache>
                <c:formatCode>#,##0</c:formatCode>
                <c:ptCount val="5"/>
                <c:pt idx="0">
                  <c:v>51868</c:v>
                </c:pt>
                <c:pt idx="1">
                  <c:v>60310</c:v>
                </c:pt>
                <c:pt idx="2">
                  <c:v>357223</c:v>
                </c:pt>
                <c:pt idx="3">
                  <c:v>200202</c:v>
                </c:pt>
                <c:pt idx="4">
                  <c:v>5711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6-433E-B83A-FCE0179F4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50640879"/>
        <c:axId val="846752463"/>
      </c:barChart>
      <c:lineChart>
        <c:grouping val="standard"/>
        <c:varyColors val="0"/>
        <c:ser>
          <c:idx val="1"/>
          <c:order val="1"/>
          <c:tx>
            <c:strRef>
              <c:f>Sheet1!$D$2</c:f>
              <c:strCache>
                <c:ptCount val="1"/>
                <c:pt idx="0">
                  <c:v>Write Off PCT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5637788910186621E-2"/>
                  <c:y val="-0.1574508928571428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956-433E-B83A-FCE0179F443B}"/>
                </c:ext>
              </c:extLst>
            </c:dLbl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95-40FC-9299-4A43F078771D}"/>
                </c:ext>
              </c:extLst>
            </c:dLbl>
            <c:dLbl>
              <c:idx val="4"/>
              <c:layout>
                <c:manualLayout>
                  <c:x val="-4.1760382176190325E-2"/>
                  <c:y val="-0.1007544642857143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56-433E-B83A-FCE0179F443B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Sheet1!$D$3:$D$7</c:f>
              <c:numCache>
                <c:formatCode>0.00%</c:formatCode>
                <c:ptCount val="5"/>
                <c:pt idx="0">
                  <c:v>3.4842587653949451E-2</c:v>
                </c:pt>
                <c:pt idx="1">
                  <c:v>7.4098646664577994E-2</c:v>
                </c:pt>
                <c:pt idx="2">
                  <c:v>0.25670778373833592</c:v>
                </c:pt>
                <c:pt idx="3">
                  <c:v>0.32778999382739293</c:v>
                </c:pt>
                <c:pt idx="4">
                  <c:v>2.7003002435045744E-2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56-433E-B83A-FCE0179F4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0231743"/>
        <c:axId val="807458095"/>
      </c:lineChart>
      <c:catAx>
        <c:axId val="105064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846752463"/>
        <c:crosses val="autoZero"/>
        <c:auto val="1"/>
        <c:lblAlgn val="ctr"/>
        <c:lblOffset val="100"/>
        <c:noMultiLvlLbl val="0"/>
      </c:catAx>
      <c:valAx>
        <c:axId val="846752463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050640879"/>
        <c:crosses val="autoZero"/>
        <c:crossBetween val="between"/>
        <c:majorUnit val="500000"/>
      </c:valAx>
      <c:valAx>
        <c:axId val="807458095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990231743"/>
        <c:crosses val="max"/>
        <c:crossBetween val="between"/>
        <c:majorUnit val="4.0000000000000008E-2"/>
      </c:valAx>
      <c:catAx>
        <c:axId val="9902317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74580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solidFill>
        <a:srgbClr val="FFFFFF">
          <a:lumMod val="75000"/>
        </a:srgbClr>
      </a:solidFill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9748438485106667E-3"/>
          <c:y val="7.0465480741536954E-2"/>
          <c:w val="0.99622726061357192"/>
          <c:h val="0.7875686797309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Write Off HL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Sheet1!$A$13:$A$17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Sheet1!$C$13:$C$17</c:f>
              <c:numCache>
                <c:formatCode>#,##0</c:formatCode>
                <c:ptCount val="5"/>
                <c:pt idx="0">
                  <c:v>121362</c:v>
                </c:pt>
                <c:pt idx="1">
                  <c:v>29417</c:v>
                </c:pt>
                <c:pt idx="2">
                  <c:v>283330</c:v>
                </c:pt>
                <c:pt idx="3">
                  <c:v>121202</c:v>
                </c:pt>
                <c:pt idx="4">
                  <c:v>13539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D-488A-BE03-C55432F5A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50640879"/>
        <c:axId val="846752463"/>
      </c:barChart>
      <c:lineChart>
        <c:grouping val="standard"/>
        <c:varyColors val="0"/>
        <c:ser>
          <c:idx val="1"/>
          <c:order val="1"/>
          <c:tx>
            <c:strRef>
              <c:f>Sheet1!$D$2</c:f>
              <c:strCache>
                <c:ptCount val="1"/>
                <c:pt idx="0">
                  <c:v>Write Off PCT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6D-488A-BE03-C55432F5AC58}"/>
                </c:ext>
              </c:extLst>
            </c:dLbl>
            <c:dLbl>
              <c:idx val="1"/>
              <c:layout>
                <c:manualLayout>
                  <c:x val="-3.2085066453926211E-2"/>
                  <c:y val="-7.61188601842795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6D-488A-BE03-C55432F5AC58}"/>
                </c:ext>
              </c:extLst>
            </c:dLbl>
            <c:dLbl>
              <c:idx val="2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6D-488A-BE03-C55432F5AC5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Sheet1!$A$13:$A$17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Sheet1!$D$13:$D$17</c:f>
              <c:numCache>
                <c:formatCode>0.0%</c:formatCode>
                <c:ptCount val="5"/>
                <c:pt idx="0">
                  <c:v>0.26484548388715884</c:v>
                </c:pt>
                <c:pt idx="1">
                  <c:v>0.18560909589939995</c:v>
                </c:pt>
                <c:pt idx="2">
                  <c:v>0.2880748813710628</c:v>
                </c:pt>
                <c:pt idx="3">
                  <c:v>0.4992770488764392</c:v>
                </c:pt>
                <c:pt idx="4">
                  <c:v>0.27239804438363879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6D-488A-BE03-C55432F5A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0231743"/>
        <c:axId val="807458095"/>
      </c:lineChart>
      <c:catAx>
        <c:axId val="105064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846752463"/>
        <c:crosses val="autoZero"/>
        <c:auto val="1"/>
        <c:lblAlgn val="ctr"/>
        <c:lblOffset val="100"/>
        <c:noMultiLvlLbl val="0"/>
      </c:catAx>
      <c:valAx>
        <c:axId val="846752463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050640879"/>
        <c:crosses val="autoZero"/>
        <c:crossBetween val="between"/>
        <c:majorUnit val="400000"/>
        <c:dispUnits>
          <c:builtInUnit val="thousands"/>
        </c:dispUnits>
      </c:valAx>
      <c:valAx>
        <c:axId val="807458095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990231743"/>
        <c:crosses val="max"/>
        <c:crossBetween val="between"/>
        <c:majorUnit val="4.0000000000000008E-2"/>
      </c:valAx>
      <c:catAx>
        <c:axId val="9902317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74580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solidFill>
        <a:srgbClr val="FFFFFF">
          <a:lumMod val="75000"/>
        </a:srgbClr>
      </a:solidFill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6593048037570045E-3"/>
          <c:y val="7.0465516284747273E-2"/>
          <c:w val="0.99634069519624302"/>
          <c:h val="0.8038797144669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 Write Off HL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1.0781050706353877E-16"/>
                  <c:y val="2.05533213034366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46-49E5-83B4-AD54A09CE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Sheet1!$C$3:$C$7</c:f>
              <c:numCache>
                <c:formatCode>#,##0</c:formatCode>
                <c:ptCount val="5"/>
                <c:pt idx="0">
                  <c:v>173230</c:v>
                </c:pt>
                <c:pt idx="1">
                  <c:v>89727</c:v>
                </c:pt>
                <c:pt idx="2">
                  <c:v>640553</c:v>
                </c:pt>
                <c:pt idx="3">
                  <c:v>321404</c:v>
                </c:pt>
                <c:pt idx="4">
                  <c:v>19251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46-49E5-83B4-AD54A09CE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50640879"/>
        <c:axId val="846752463"/>
      </c:barChart>
      <c:lineChart>
        <c:grouping val="standard"/>
        <c:varyColors val="0"/>
        <c:ser>
          <c:idx val="1"/>
          <c:order val="1"/>
          <c:tx>
            <c:strRef>
              <c:f>Sheet1!$D$2</c:f>
              <c:strCache>
                <c:ptCount val="1"/>
                <c:pt idx="0">
                  <c:v>Write Off PCT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7B8-4B48-A6F0-9ACA7CF7DEE5}"/>
                </c:ext>
              </c:extLst>
            </c:dLbl>
            <c:dLbl>
              <c:idx val="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346-49E5-83B4-AD54A09CE68C}"/>
                </c:ext>
              </c:extLst>
            </c:dLbl>
            <c:dLbl>
              <c:idx val="4"/>
              <c:layout>
                <c:manualLayout>
                  <c:x val="-4.6231967539811195E-2"/>
                  <c:y val="-0.1007544642857143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346-49E5-83B4-AD54A09CE68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Sheet1!$D$3:$D$7</c:f>
              <c:numCache>
                <c:formatCode>0.00%</c:formatCode>
                <c:ptCount val="5"/>
                <c:pt idx="0">
                  <c:v>8.8978445468535228E-2</c:v>
                </c:pt>
                <c:pt idx="1">
                  <c:v>9.2273376086482575E-2</c:v>
                </c:pt>
                <c:pt idx="2">
                  <c:v>0.26969698755917687</c:v>
                </c:pt>
                <c:pt idx="3">
                  <c:v>0.37656426292622175</c:v>
                </c:pt>
                <c:pt idx="4">
                  <c:v>7.3702708290262556E-2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346-49E5-83B4-AD54A09CE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0231743"/>
        <c:axId val="807458095"/>
      </c:lineChart>
      <c:catAx>
        <c:axId val="105064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846752463"/>
        <c:crosses val="autoZero"/>
        <c:auto val="1"/>
        <c:lblAlgn val="ctr"/>
        <c:lblOffset val="100"/>
        <c:noMultiLvlLbl val="0"/>
      </c:catAx>
      <c:valAx>
        <c:axId val="846752463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050640879"/>
        <c:crosses val="autoZero"/>
        <c:crossBetween val="between"/>
        <c:majorUnit val="500000"/>
      </c:valAx>
      <c:valAx>
        <c:axId val="807458095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990231743"/>
        <c:crosses val="max"/>
        <c:crossBetween val="between"/>
        <c:majorUnit val="4.0000000000000008E-2"/>
      </c:valAx>
      <c:catAx>
        <c:axId val="9902317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74580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solidFill>
        <a:srgbClr val="FFFFFF">
          <a:lumMod val="75000"/>
        </a:srgbClr>
      </a:solidFill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755954920825367"/>
          <c:y val="0.12515057997452578"/>
          <c:w val="0.41254608737847087"/>
          <c:h val="0.70469160035649503"/>
        </c:manualLayout>
      </c:layout>
      <c:pieChart>
        <c:varyColors val="1"/>
        <c:ser>
          <c:idx val="0"/>
          <c:order val="0"/>
          <c:tx>
            <c:strRef>
              <c:f>Overview!$I$3</c:f>
              <c:strCache>
                <c:ptCount val="1"/>
                <c:pt idx="0">
                  <c:v> WCCS经销商编号 </c:v>
                </c:pt>
              </c:strCache>
            </c:strRef>
          </c:tx>
          <c:dPt>
            <c:idx val="0"/>
            <c:bubble3D val="0"/>
            <c:spPr>
              <a:solidFill>
                <a:srgbClr val="FFDD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66-43A3-B6C0-84DB4E82E5F5}"/>
              </c:ext>
            </c:extLst>
          </c:dPt>
          <c:dPt>
            <c:idx val="1"/>
            <c:bubble3D val="0"/>
            <c:spPr>
              <a:solidFill>
                <a:srgbClr val="F8C479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66-43A3-B6C0-84DB4E82E5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Overview!$H$4:$H$5</c:f>
              <c:strCache>
                <c:ptCount val="2"/>
                <c:pt idx="0">
                  <c:v>T1</c:v>
                </c:pt>
                <c:pt idx="1">
                  <c:v>T1.5</c:v>
                </c:pt>
              </c:strCache>
            </c:strRef>
          </c:cat>
          <c:val>
            <c:numRef>
              <c:f>Overview!$I$4:$I$5</c:f>
              <c:numCache>
                <c:formatCode>_ * #,##0_ ;_ * \-#,##0_ ;_ * "-"??_ ;_ @_ </c:formatCode>
                <c:ptCount val="2"/>
                <c:pt idx="0">
                  <c:v>2283</c:v>
                </c:pt>
                <c:pt idx="1">
                  <c:v>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66-43A3-B6C0-84DB4E82E5F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0229149855725"/>
          <c:y val="0.86280972309779536"/>
          <c:w val="0.2441214262478219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755954920825367"/>
          <c:y val="0.12515057997452578"/>
          <c:w val="0.41254608737847087"/>
          <c:h val="0.70469160035649503"/>
        </c:manualLayout>
      </c:layout>
      <c:pieChart>
        <c:varyColors val="1"/>
        <c:ser>
          <c:idx val="0"/>
          <c:order val="0"/>
          <c:tx>
            <c:strRef>
              <c:f>Overview!$N$3</c:f>
              <c:strCache>
                <c:ptCount val="1"/>
                <c:pt idx="0">
                  <c:v> 占比 </c:v>
                </c:pt>
              </c:strCache>
            </c:strRef>
          </c:tx>
          <c:spPr>
            <a:solidFill>
              <a:srgbClr val="F8C479"/>
            </a:solidFill>
          </c:spPr>
          <c:dPt>
            <c:idx val="0"/>
            <c:bubble3D val="0"/>
            <c:spPr>
              <a:solidFill>
                <a:srgbClr val="FFDD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E8-48C1-9EC4-8BCC2AB4901C}"/>
              </c:ext>
            </c:extLst>
          </c:dPt>
          <c:dPt>
            <c:idx val="1"/>
            <c:bubble3D val="0"/>
            <c:spPr>
              <a:solidFill>
                <a:srgbClr val="F8C4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E8-48C1-9EC4-8BCC2AB490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Overview!$H$4:$H$5</c:f>
              <c:strCache>
                <c:ptCount val="2"/>
                <c:pt idx="0">
                  <c:v>T1</c:v>
                </c:pt>
                <c:pt idx="1">
                  <c:v>T1.5</c:v>
                </c:pt>
              </c:strCache>
            </c:strRef>
          </c:cat>
          <c:val>
            <c:numRef>
              <c:f>Overview!$N$4:$N$5</c:f>
              <c:numCache>
                <c:formatCode>0%</c:formatCode>
                <c:ptCount val="2"/>
                <c:pt idx="0">
                  <c:v>0.86960034928360219</c:v>
                </c:pt>
                <c:pt idx="1">
                  <c:v>0.13039965071639778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E8-48C1-9EC4-8BCC2AB4901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0229149855725"/>
          <c:y val="0.86280972309779536"/>
          <c:w val="0.2441214262478219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755954920825367"/>
          <c:y val="0.12515057997452578"/>
          <c:w val="0.41254608737847087"/>
          <c:h val="0.70469160035649503"/>
        </c:manualLayout>
      </c:layout>
      <c:pieChart>
        <c:varyColors val="1"/>
        <c:ser>
          <c:idx val="0"/>
          <c:order val="0"/>
          <c:tx>
            <c:strRef>
              <c:f>Overview!$L$3</c:f>
              <c:strCache>
                <c:ptCount val="1"/>
                <c:pt idx="0">
                  <c:v> 占比 </c:v>
                </c:pt>
              </c:strCache>
            </c:strRef>
          </c:tx>
          <c:dPt>
            <c:idx val="0"/>
            <c:bubble3D val="0"/>
            <c:spPr>
              <a:solidFill>
                <a:srgbClr val="FFDD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90-44E7-8CDD-5B3028F1C30B}"/>
              </c:ext>
            </c:extLst>
          </c:dPt>
          <c:dPt>
            <c:idx val="1"/>
            <c:bubble3D val="0"/>
            <c:spPr>
              <a:solidFill>
                <a:srgbClr val="F8C4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90-44E7-8CDD-5B3028F1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Overview!$H$4:$H$5</c:f>
              <c:strCache>
                <c:ptCount val="2"/>
                <c:pt idx="0">
                  <c:v>T1</c:v>
                </c:pt>
                <c:pt idx="1">
                  <c:v>T1.5</c:v>
                </c:pt>
              </c:strCache>
            </c:strRef>
          </c:cat>
          <c:val>
            <c:numRef>
              <c:f>Overview!$L$4:$L$5</c:f>
              <c:numCache>
                <c:formatCode>0.0%</c:formatCode>
                <c:ptCount val="2"/>
                <c:pt idx="0">
                  <c:v>0.84026472434626021</c:v>
                </c:pt>
                <c:pt idx="1">
                  <c:v>0.15973527565373999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90-44E7-8CDD-5B3028F1C30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0229149855725"/>
          <c:y val="0.86280972309779536"/>
          <c:w val="0.2441214262478219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1496281124701025"/>
          <c:y val="0.1363954447707946"/>
          <c:w val="0.36573654362872321"/>
          <c:h val="0.65095990919211011"/>
        </c:manualLayout>
      </c:layout>
      <c:pieChart>
        <c:varyColors val="1"/>
        <c:ser>
          <c:idx val="0"/>
          <c:order val="0"/>
          <c:tx>
            <c:strRef>
              <c:f>'[Microsoft PowerPoint 中的图表]Overview'!$P$3</c:f>
              <c:strCache>
                <c:ptCount val="1"/>
                <c:pt idx="0">
                  <c:v> 占比 </c:v>
                </c:pt>
              </c:strCache>
            </c:strRef>
          </c:tx>
          <c:spPr>
            <a:solidFill>
              <a:srgbClr val="FFDD71"/>
            </a:solidFill>
          </c:spPr>
          <c:dPt>
            <c:idx val="0"/>
            <c:bubble3D val="0"/>
            <c:spPr>
              <a:solidFill>
                <a:srgbClr val="CA00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2D-4422-83A0-044866892439}"/>
              </c:ext>
            </c:extLst>
          </c:dPt>
          <c:dPt>
            <c:idx val="1"/>
            <c:bubble3D val="0"/>
            <c:spPr>
              <a:solidFill>
                <a:srgbClr val="FFDD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2D-4422-83A0-04486689243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0" i="0" u="none" strike="noStrike" kern="1200" baseline="0">
                      <a:solidFill>
                        <a:schemeClr val="bg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32D-4422-83A0-0448668924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'[Microsoft PowerPoint 中的图表]Overview'!$Q$4:$Q$5</c:f>
              <c:strCache>
                <c:ptCount val="2"/>
                <c:pt idx="0">
                  <c:v>From ABI</c:v>
                </c:pt>
                <c:pt idx="1">
                  <c:v>From WS</c:v>
                </c:pt>
              </c:strCache>
            </c:strRef>
          </c:cat>
          <c:val>
            <c:numRef>
              <c:f>'[Microsoft PowerPoint 中的图表]Overview'!$P$4:$P$5</c:f>
              <c:numCache>
                <c:formatCode>0%</c:formatCode>
                <c:ptCount val="2"/>
                <c:pt idx="0">
                  <c:v>0.77269168800631749</c:v>
                </c:pt>
                <c:pt idx="1">
                  <c:v>0.22730831199368251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2D-4422-83A0-04486689243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98934175554"/>
          <c:y val="0.10995878136200717"/>
          <c:w val="0.65405385279380113"/>
          <c:h val="0.7379605734767025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Sheet1!$F$22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Sheet1!$E$23:$E$27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Sheet1!$F$23:$F$27</c:f>
              <c:numCache>
                <c:formatCode>General</c:formatCode>
                <c:ptCount val="5"/>
                <c:pt idx="0">
                  <c:v>168</c:v>
                </c:pt>
                <c:pt idx="1">
                  <c:v>65</c:v>
                </c:pt>
                <c:pt idx="2">
                  <c:v>91</c:v>
                </c:pt>
                <c:pt idx="3">
                  <c:v>59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D-4BDE-98BE-318627F021F1}"/>
            </c:ext>
          </c:extLst>
        </c:ser>
        <c:ser>
          <c:idx val="1"/>
          <c:order val="1"/>
          <c:tx>
            <c:strRef>
              <c:f>Sheet1!$G$22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Sheet1!$E$23:$E$27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Sheet1!$G$23:$G$27</c:f>
              <c:numCache>
                <c:formatCode>General</c:formatCode>
                <c:ptCount val="5"/>
                <c:pt idx="0">
                  <c:v>41</c:v>
                </c:pt>
                <c:pt idx="1">
                  <c:v>7</c:v>
                </c:pt>
                <c:pt idx="2">
                  <c:v>10</c:v>
                </c:pt>
                <c:pt idx="3">
                  <c:v>4</c:v>
                </c:pt>
                <c:pt idx="4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AD-4BDE-98BE-318627F021F1}"/>
            </c:ext>
          </c:extLst>
        </c:ser>
        <c:ser>
          <c:idx val="2"/>
          <c:order val="2"/>
          <c:tx>
            <c:strRef>
              <c:f>Sheet1!$H$22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Sheet1!$E$23:$E$27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Sheet1!$H$23:$H$27</c:f>
              <c:numCache>
                <c:formatCode>General</c:formatCode>
                <c:ptCount val="5"/>
                <c:pt idx="0">
                  <c:v>18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D-4BDE-98BE-318627F021F1}"/>
            </c:ext>
          </c:extLst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4~5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Sheet1!$E$23:$E$27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Sheet1!$I$23:$I$27</c:f>
              <c:numCache>
                <c:formatCode>General</c:formatCode>
                <c:ptCount val="5"/>
                <c:pt idx="0">
                  <c:v>18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D-4BDE-98BE-318627F021F1}"/>
            </c:ext>
          </c:extLst>
        </c:ser>
        <c:ser>
          <c:idx val="4"/>
          <c:order val="4"/>
          <c:tx>
            <c:strRef>
              <c:f>Sheet1!$J$22</c:f>
              <c:strCache>
                <c:ptCount val="1"/>
                <c:pt idx="0">
                  <c:v>6~10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Sheet1!$E$23:$E$27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Sheet1!$J$23:$J$27</c:f>
              <c:numCache>
                <c:formatCode>General</c:formatCode>
                <c:ptCount val="5"/>
                <c:pt idx="0">
                  <c:v>22</c:v>
                </c:pt>
                <c:pt idx="1">
                  <c:v>3</c:v>
                </c:pt>
                <c:pt idx="2">
                  <c:v>2</c:v>
                </c:pt>
                <c:pt idx="3">
                  <c:v>0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AD-4BDE-98BE-318627F021F1}"/>
            </c:ext>
          </c:extLst>
        </c:ser>
        <c:ser>
          <c:idx val="5"/>
          <c:order val="5"/>
          <c:tx>
            <c:strRef>
              <c:f>Sheet1!$K$22</c:f>
              <c:strCache>
                <c:ptCount val="1"/>
                <c:pt idx="0">
                  <c:v>&gt;10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Sheet1!$E$23:$E$27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Sheet1!$K$23:$K$27</c:f>
              <c:numCache>
                <c:formatCode>General</c:formatCode>
                <c:ptCount val="5"/>
                <c:pt idx="0">
                  <c:v>5</c:v>
                </c:pt>
                <c:pt idx="1">
                  <c:v>2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AD-4BDE-98BE-318627F02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55577647"/>
        <c:axId val="1324351632"/>
      </c:barChart>
      <c:catAx>
        <c:axId val="155577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324351632"/>
        <c:crosses val="autoZero"/>
        <c:auto val="1"/>
        <c:lblAlgn val="ctr"/>
        <c:lblOffset val="100"/>
        <c:noMultiLvlLbl val="0"/>
      </c:catAx>
      <c:valAx>
        <c:axId val="132435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55577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FFFF">
          <a:lumMod val="75000"/>
        </a:srgbClr>
      </a:solidFill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798934175554"/>
          <c:y val="0.10132968923627733"/>
          <c:w val="0.72520468261531357"/>
          <c:h val="0.7475940860215052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Sheet1!$AH$7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Sheet1!$AG$8:$AG$12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Sheet1!$AH$8:$AH$12</c:f>
              <c:numCache>
                <c:formatCode>General</c:formatCode>
                <c:ptCount val="5"/>
                <c:pt idx="0">
                  <c:v>371</c:v>
                </c:pt>
                <c:pt idx="1">
                  <c:v>113</c:v>
                </c:pt>
                <c:pt idx="2">
                  <c:v>109</c:v>
                </c:pt>
                <c:pt idx="3">
                  <c:v>80</c:v>
                </c:pt>
                <c:pt idx="4">
                  <c:v>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3-42B3-9F3C-B5DF70557006}"/>
            </c:ext>
          </c:extLst>
        </c:ser>
        <c:ser>
          <c:idx val="1"/>
          <c:order val="1"/>
          <c:tx>
            <c:strRef>
              <c:f>Sheet1!$AI$7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Sheet1!$AG$8:$AG$12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Sheet1!$AI$8:$AI$12</c:f>
              <c:numCache>
                <c:formatCode>General</c:formatCode>
                <c:ptCount val="5"/>
                <c:pt idx="0">
                  <c:v>97</c:v>
                </c:pt>
                <c:pt idx="1">
                  <c:v>19</c:v>
                </c:pt>
                <c:pt idx="2">
                  <c:v>14</c:v>
                </c:pt>
                <c:pt idx="3">
                  <c:v>3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43-42B3-9F3C-B5DF70557006}"/>
            </c:ext>
          </c:extLst>
        </c:ser>
        <c:ser>
          <c:idx val="2"/>
          <c:order val="2"/>
          <c:tx>
            <c:strRef>
              <c:f>Sheet1!$AJ$7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Sheet1!$AG$8:$AG$12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Sheet1!$AJ$8:$AJ$12</c:f>
              <c:numCache>
                <c:formatCode>General</c:formatCode>
                <c:ptCount val="5"/>
                <c:pt idx="0">
                  <c:v>13</c:v>
                </c:pt>
                <c:pt idx="1">
                  <c:v>4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43-42B3-9F3C-B5DF70557006}"/>
            </c:ext>
          </c:extLst>
        </c:ser>
        <c:ser>
          <c:idx val="3"/>
          <c:order val="3"/>
          <c:tx>
            <c:strRef>
              <c:f>Sheet1!$AK$7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Sheet1!$AG$8:$AG$12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Sheet1!$AK$8:$AK$12</c:f>
              <c:numCache>
                <c:formatCode>General</c:formatCode>
                <c:ptCount val="5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43-42B3-9F3C-B5DF70557006}"/>
            </c:ext>
          </c:extLst>
        </c:ser>
        <c:ser>
          <c:idx val="4"/>
          <c:order val="4"/>
          <c:tx>
            <c:strRef>
              <c:f>Sheet1!$AL$7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Sheet1!$AG$8:$AG$12</c:f>
              <c:strCache>
                <c:ptCount val="5"/>
                <c:pt idx="0">
                  <c:v>BUD</c:v>
                </c:pt>
                <c:pt idx="1">
                  <c:v>HBI</c:v>
                </c:pt>
                <c:pt idx="2">
                  <c:v>HBO</c:v>
                </c:pt>
                <c:pt idx="3">
                  <c:v>HKOW</c:v>
                </c:pt>
                <c:pt idx="4">
                  <c:v>ISP</c:v>
                </c:pt>
              </c:strCache>
            </c:strRef>
          </c:cat>
          <c:val>
            <c:numRef>
              <c:f>Sheet1!$AL$8:$AL$12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43-42B3-9F3C-B5DF70557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318447232"/>
        <c:axId val="1202914816"/>
      </c:barChart>
      <c:catAx>
        <c:axId val="131844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202914816"/>
        <c:crosses val="autoZero"/>
        <c:auto val="1"/>
        <c:lblAlgn val="ctr"/>
        <c:lblOffset val="100"/>
        <c:noMultiLvlLbl val="0"/>
      </c:catAx>
      <c:valAx>
        <c:axId val="120291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31844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987357325382409"/>
          <c:y val="0.13918906810035842"/>
          <c:w val="8.1746569341270489E-2"/>
          <c:h val="0.7216204336359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FFFFFF">
          <a:lumMod val="75000"/>
        </a:srgbClr>
      </a:solidFill>
    </a:ln>
    <a:effectLst/>
  </c:spPr>
  <c:txPr>
    <a:bodyPr/>
    <a:lstStyle/>
    <a:p>
      <a:pPr>
        <a:defRPr sz="600"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E224E-55F3-4A95-AD4C-8DB5F37A0B95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B678-B9F4-46DA-B0B6-730450B1A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03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ABI has the obligation to settle discount for unclaimed STR volume in WCCS (STW-STR), </a:t>
            </a:r>
            <a:r>
              <a:rPr lang="en-US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 100% of STW can be claimed. STRSTW adjustment is booked to accrue the discount for STR not claimed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If there is no control of the movement and balance in WCCS, ABI may have the risk of under-accrual or over-payment for the discount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9B678-B9F4-46DA-B0B6-730450B1AA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42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</a:t>
            </a:r>
            <a:r>
              <a:rPr lang="en-US" altLang="zh-CN" dirty="0"/>
              <a:t>batch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425EF-932E-4BB0-AD97-07196FB8B5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9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Methodology exploration, national simulation, solution upgrades, routine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9B678-B9F4-46DA-B0B6-730450B1AA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0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425EF-932E-4BB0-AD97-07196FB8B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</a:t>
            </a:r>
            <a:r>
              <a:rPr lang="en-US" altLang="zh-CN" dirty="0"/>
              <a:t>batch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425EF-932E-4BB0-AD97-07196FB8B5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9B678-B9F4-46DA-B0B6-730450B1AA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0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9B678-B9F4-46DA-B0B6-730450B1AA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06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9B678-B9F4-46DA-B0B6-730450B1AA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3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可以立刻清的，比较大的经销商，经销商沟通</a:t>
            </a:r>
            <a:br>
              <a:rPr lang="en-US" altLang="zh-CN" dirty="0"/>
            </a:br>
            <a:r>
              <a:rPr lang="zh-CN" altLang="en-US" dirty="0"/>
              <a:t>①合同条款的变更，②</a:t>
            </a:r>
            <a:r>
              <a:rPr lang="en-US" altLang="zh-CN" dirty="0"/>
              <a:t>WCCS</a:t>
            </a:r>
            <a:r>
              <a:rPr lang="zh-CN" altLang="en-US" dirty="0"/>
              <a:t>中能清掉的进行清理</a:t>
            </a:r>
            <a:br>
              <a:rPr lang="en-US" altLang="zh-CN" dirty="0"/>
            </a:br>
            <a:r>
              <a:rPr lang="en-US" altLang="zh-CN" dirty="0"/>
              <a:t>1</a:t>
            </a:r>
            <a:r>
              <a:rPr lang="zh-CN" altLang="en-US" dirty="0"/>
              <a:t>月上旬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9B678-B9F4-46DA-B0B6-730450B1AA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19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425EF-932E-4BB0-AD97-07196FB8B5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有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STW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，从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年至今没有过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，可以提供单独清单供大家进行核查</a:t>
            </a:r>
            <a:endParaRPr kumimoji="1" lang="en-US" altLang="zh-C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有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，未曾有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STW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大概率是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SKU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关系发生过变更，之前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T1.5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从其他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处进货（不会有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STW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），后面该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T1.5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可能变为直接从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ABI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进货（即变为了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），此时发出的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会单独记录</a:t>
            </a:r>
            <a:endParaRPr kumimoji="1" lang="en-US" altLang="zh-C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要注意，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T1.5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的身份不是一成不变的，会有身份切换</a:t>
            </a:r>
            <a:endParaRPr kumimoji="1" lang="en-US" altLang="zh-C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可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write off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的库存为什么小于期末库存：</a:t>
            </a:r>
            <a:endParaRPr kumimoji="1" lang="en-US" altLang="zh-C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有可能是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SKU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关系发生过变更，之前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T1.5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从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T1-A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处进货，进货后尚未发出，此时关系变更为从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T1-B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进货（或者从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ABI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进货），再出库时，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WCCS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中记录的上级经销商就是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T1-B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（或者无上级经销商，如果从</a:t>
            </a:r>
            <a:r>
              <a:rPr kumimoji="1" lang="en-US" altLang="zh-CN" sz="900" dirty="0">
                <a:latin typeface="Calibri" panose="020F0502020204030204" pitchFamily="34" charset="0"/>
                <a:cs typeface="Calibri" panose="020F0502020204030204" pitchFamily="34" charset="0"/>
              </a:rPr>
              <a:t>ABI</a:t>
            </a:r>
            <a:r>
              <a:rPr kumimoji="1" lang="zh-CN" alt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进货的话）</a:t>
            </a:r>
            <a:endParaRPr kumimoji="1" lang="en-US" altLang="zh-CN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425EF-932E-4BB0-AD97-07196FB8B5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3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299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  <p:pic>
        <p:nvPicPr>
          <p:cNvPr id="8" name="Gráfico 10">
            <a:extLst>
              <a:ext uri="{FF2B5EF4-FFF2-40B4-BE49-F238E27FC236}">
                <a16:creationId xmlns:a16="http://schemas.microsoft.com/office/drawing/2014/main" id="{CBD8925E-18AE-4E39-A19A-0E0CC6065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3189" y="6209608"/>
            <a:ext cx="1685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050092-AC91-6D59-70F3-38E36DDF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22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T&amp;A LOGO_Gold.png" descr="T&amp;A LOGO_Gold.png">
            <a:extLst>
              <a:ext uri="{FF2B5EF4-FFF2-40B4-BE49-F238E27FC236}">
                <a16:creationId xmlns:a16="http://schemas.microsoft.com/office/drawing/2014/main" id="{A70DBF57-B9C2-9E40-A534-6A7AE92E2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19800"/>
            <a:ext cx="1725418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1735CB-8699-69FC-3A12-AF440EC5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069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96D03-A497-0549-DD83-535C77D2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379EBC-C7C9-BC39-087C-CED2451AE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85945-E7F7-8C98-88B8-27F91204B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D8AC1-923C-4724-9C98-D13A62EC815B}" type="datetimeFigureOut">
              <a:rPr lang="zh-CN" altLang="en-US" smtClean="0"/>
              <a:t>2025/1/22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22FD4D-002C-11D7-BC63-34CFE58E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65F24-9E69-B40D-E074-3274D22DF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F7C9A-764D-43EA-99F3-1103624758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48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4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BEEC81-1AB2-4423-1A4A-12911EE206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ED2AD7-C021-3A3D-E9E8-86D3EB8D01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1E34A-9BE0-6E4F-2EF9-EF4120271F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WS Balance Clean-up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65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B7249-E25E-4A70-CA4B-33739577B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9406D7-9989-A0DA-17BB-CFCF930FB640}"/>
              </a:ext>
            </a:extLst>
          </p:cNvPr>
          <p:cNvSpPr txBox="1"/>
          <p:nvPr/>
        </p:nvSpPr>
        <p:spPr>
          <a:xfrm>
            <a:off x="4328634" y="1467094"/>
            <a:ext cx="353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直线连接符 15">
            <a:extLst>
              <a:ext uri="{FF2B5EF4-FFF2-40B4-BE49-F238E27FC236}">
                <a16:creationId xmlns:a16="http://schemas.microsoft.com/office/drawing/2014/main" id="{931CB852-52AD-318A-DFED-D748126AB68F}"/>
              </a:ext>
            </a:extLst>
          </p:cNvPr>
          <p:cNvCxnSpPr>
            <a:cxnSpLocks/>
          </p:cNvCxnSpPr>
          <p:nvPr/>
        </p:nvCxnSpPr>
        <p:spPr>
          <a:xfrm>
            <a:off x="8323686" y="1980309"/>
            <a:ext cx="3534733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203FCA29-0D6C-3E65-69D6-6399C9110982}"/>
              </a:ext>
            </a:extLst>
          </p:cNvPr>
          <p:cNvSpPr txBox="1"/>
          <p:nvPr/>
        </p:nvSpPr>
        <p:spPr>
          <a:xfrm>
            <a:off x="8323686" y="1467094"/>
            <a:ext cx="3534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直线连接符 15">
            <a:extLst>
              <a:ext uri="{FF2B5EF4-FFF2-40B4-BE49-F238E27FC236}">
                <a16:creationId xmlns:a16="http://schemas.microsoft.com/office/drawing/2014/main" id="{C121747E-0069-8CBF-1483-63FF9482FADC}"/>
              </a:ext>
            </a:extLst>
          </p:cNvPr>
          <p:cNvCxnSpPr>
            <a:cxnSpLocks/>
          </p:cNvCxnSpPr>
          <p:nvPr/>
        </p:nvCxnSpPr>
        <p:spPr>
          <a:xfrm>
            <a:off x="4328634" y="1980309"/>
            <a:ext cx="3534733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15">
            <a:extLst>
              <a:ext uri="{FF2B5EF4-FFF2-40B4-BE49-F238E27FC236}">
                <a16:creationId xmlns:a16="http://schemas.microsoft.com/office/drawing/2014/main" id="{3C39AD90-8081-537C-40A6-AD8D3AC2C87C}"/>
              </a:ext>
            </a:extLst>
          </p:cNvPr>
          <p:cNvCxnSpPr>
            <a:cxnSpLocks/>
          </p:cNvCxnSpPr>
          <p:nvPr/>
        </p:nvCxnSpPr>
        <p:spPr>
          <a:xfrm>
            <a:off x="333582" y="1980309"/>
            <a:ext cx="3534733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3B35C7C-1CD4-E609-C71C-C3BF343419DB}"/>
              </a:ext>
            </a:extLst>
          </p:cNvPr>
          <p:cNvSpPr txBox="1"/>
          <p:nvPr/>
        </p:nvSpPr>
        <p:spPr>
          <a:xfrm>
            <a:off x="333582" y="1467094"/>
            <a:ext cx="353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A500DB5F-C2BC-2F1F-7FDA-301723EA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/>
          <a:lstStyle/>
          <a:p>
            <a:r>
              <a:rPr lang="en-US" altLang="zh-CN" dirty="0"/>
              <a:t>Solution Overview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86F759-38DF-2D5A-E428-4089386A0B10}"/>
              </a:ext>
            </a:extLst>
          </p:cNvPr>
          <p:cNvSpPr txBox="1"/>
          <p:nvPr/>
        </p:nvSpPr>
        <p:spPr>
          <a:xfrm>
            <a:off x="333581" y="2558534"/>
            <a:ext cx="35347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1"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: STW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WCCS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2021 to 2024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kumimoji="1"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WS Scope: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National WS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kumimoji="1"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SKU</a:t>
            </a:r>
            <a:r>
              <a:rPr kumimoji="1"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Scope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1" lang="en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brand family belongs to “BUD, HBI, HBO, HKOW, and ISP”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2D706-558D-EF43-BCFD-314C523E5224}"/>
              </a:ext>
            </a:extLst>
          </p:cNvPr>
          <p:cNvSpPr txBox="1"/>
          <p:nvPr/>
        </p:nvSpPr>
        <p:spPr>
          <a:xfrm>
            <a:off x="4328634" y="2558534"/>
            <a:ext cx="35347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Calculation</a:t>
            </a:r>
            <a:r>
              <a:rPr kumimoji="1"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: FIFO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kumimoji="1" lang="en-US" altLang="zh-CN"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Freeze</a:t>
            </a:r>
            <a:r>
              <a:rPr kumimoji="1"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Cycle: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9 or 12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Unit of Measure: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HL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9219B45A-B98F-F4C1-2DCD-CF708822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84" y="2917455"/>
            <a:ext cx="3534734" cy="13021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D4EB13-DCCC-9298-6945-96D8C85BBF41}"/>
              </a:ext>
            </a:extLst>
          </p:cNvPr>
          <p:cNvSpPr txBox="1"/>
          <p:nvPr/>
        </p:nvSpPr>
        <p:spPr>
          <a:xfrm>
            <a:off x="8323685" y="2558534"/>
            <a:ext cx="3534733" cy="369332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Simulation per WS 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D3F7D2-90D0-69FA-040E-DB98145FB7F7}"/>
              </a:ext>
            </a:extLst>
          </p:cNvPr>
          <p:cNvSpPr txBox="1"/>
          <p:nvPr/>
        </p:nvSpPr>
        <p:spPr>
          <a:xfrm>
            <a:off x="8323685" y="4343369"/>
            <a:ext cx="3534733" cy="369332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Overview and insights</a:t>
            </a:r>
          </a:p>
        </p:txBody>
      </p:sp>
      <p:pic>
        <p:nvPicPr>
          <p:cNvPr id="14" name="Picture 35">
            <a:extLst>
              <a:ext uri="{FF2B5EF4-FFF2-40B4-BE49-F238E27FC236}">
                <a16:creationId xmlns:a16="http://schemas.microsoft.com/office/drawing/2014/main" id="{3A0FB71E-A086-B982-1A38-EE07C8649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9" y="4656683"/>
            <a:ext cx="2158885" cy="145005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0E5457D-4E74-A166-E888-2FE7EC04D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84" y="4755772"/>
            <a:ext cx="3534733" cy="14500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87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83E51B-162C-2533-A994-14052591E6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9FD385B-598F-5FC5-A442-2B2B3A88FDF5}"/>
              </a:ext>
            </a:extLst>
          </p:cNvPr>
          <p:cNvSpPr txBox="1"/>
          <p:nvPr/>
        </p:nvSpPr>
        <p:spPr>
          <a:xfrm>
            <a:off x="237713" y="236437"/>
            <a:ext cx="115116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b="1" dirty="0">
                <a:solidFill>
                  <a:srgbClr val="C00000"/>
                </a:solidFill>
              </a:rPr>
              <a:t>Phase 3: </a:t>
            </a:r>
            <a:r>
              <a:rPr lang="en-US" altLang="zh-CN" sz="2133" b="1" dirty="0">
                <a:solidFill>
                  <a:srgbClr val="C00000"/>
                </a:solidFill>
              </a:rPr>
              <a:t>New Scenario Exploration and Simulation</a:t>
            </a:r>
            <a:endParaRPr lang="zh-CN" altLang="en-US" sz="2133" b="1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B97E61-481A-C3D5-B827-D2462CED6D20}"/>
              </a:ext>
            </a:extLst>
          </p:cNvPr>
          <p:cNvSpPr txBox="1"/>
          <p:nvPr/>
        </p:nvSpPr>
        <p:spPr>
          <a:xfrm>
            <a:off x="237713" y="5244746"/>
            <a:ext cx="3098483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33" b="1" dirty="0">
                <a:latin typeface="Calibri" panose="020F0502020204030204" pitchFamily="34" charset="0"/>
                <a:cs typeface="Calibri" panose="020F0502020204030204" pitchFamily="34" charset="0"/>
              </a:rPr>
              <a:t>For a T1 wholesaler: </a:t>
            </a:r>
            <a:endParaRPr kumimoji="1" lang="en-US" altLang="zh-CN" sz="13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333" dirty="0">
                <a:latin typeface="Calibri" panose="020F0502020204030204" pitchFamily="34" charset="0"/>
                <a:cs typeface="Calibri" panose="020F0502020204030204" pitchFamily="34" charset="0"/>
              </a:rPr>
              <a:t>Could only get beer from ABI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333" dirty="0">
                <a:latin typeface="Calibri" panose="020F0502020204030204" pitchFamily="34" charset="0"/>
                <a:cs typeface="Calibri" panose="020F0502020204030204" pitchFamily="34" charset="0"/>
              </a:rPr>
              <a:t>Could send beer to a T1.5 wholesaler, to a T2 wholesaler, or directly to POCs</a:t>
            </a:r>
          </a:p>
        </p:txBody>
      </p:sp>
      <p:cxnSp>
        <p:nvCxnSpPr>
          <p:cNvPr id="23" name="直线连接符 5">
            <a:extLst>
              <a:ext uri="{FF2B5EF4-FFF2-40B4-BE49-F238E27FC236}">
                <a16:creationId xmlns:a16="http://schemas.microsoft.com/office/drawing/2014/main" id="{C8251581-8BEA-5751-0A0F-314030EE1CA0}"/>
              </a:ext>
            </a:extLst>
          </p:cNvPr>
          <p:cNvCxnSpPr>
            <a:cxnSpLocks/>
          </p:cNvCxnSpPr>
          <p:nvPr/>
        </p:nvCxnSpPr>
        <p:spPr>
          <a:xfrm>
            <a:off x="416708" y="2026724"/>
            <a:ext cx="5501957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7D1D47E-2E4C-DD6B-C8CF-9D6BAA266798}"/>
              </a:ext>
            </a:extLst>
          </p:cNvPr>
          <p:cNvSpPr txBox="1"/>
          <p:nvPr/>
        </p:nvSpPr>
        <p:spPr>
          <a:xfrm>
            <a:off x="1567542" y="1645000"/>
            <a:ext cx="3280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/>
              <a:t>Business Scenario</a:t>
            </a:r>
            <a:endParaRPr kumimoji="1" lang="zh-CN" altLang="en-US" sz="1600" b="1" i="1" dirty="0"/>
          </a:p>
        </p:txBody>
      </p:sp>
      <p:cxnSp>
        <p:nvCxnSpPr>
          <p:cNvPr id="26" name="直线连接符 15">
            <a:extLst>
              <a:ext uri="{FF2B5EF4-FFF2-40B4-BE49-F238E27FC236}">
                <a16:creationId xmlns:a16="http://schemas.microsoft.com/office/drawing/2014/main" id="{17D694E6-19FC-7760-D239-FE90F14770A9}"/>
              </a:ext>
            </a:extLst>
          </p:cNvPr>
          <p:cNvCxnSpPr>
            <a:cxnSpLocks/>
          </p:cNvCxnSpPr>
          <p:nvPr/>
        </p:nvCxnSpPr>
        <p:spPr>
          <a:xfrm>
            <a:off x="6247424" y="2026724"/>
            <a:ext cx="5501957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62E84A7-418E-8065-9C73-2C056F33AAA7}"/>
              </a:ext>
            </a:extLst>
          </p:cNvPr>
          <p:cNvSpPr txBox="1"/>
          <p:nvPr/>
        </p:nvSpPr>
        <p:spPr>
          <a:xfrm>
            <a:off x="7741435" y="1645000"/>
            <a:ext cx="2501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/>
              <a:t>Calculation Logic</a:t>
            </a:r>
            <a:endParaRPr kumimoji="1" lang="zh-CN" altLang="en-US" sz="1600" b="1" i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1C06F3-E1B4-BF3F-0F70-935B49B2A207}"/>
              </a:ext>
            </a:extLst>
          </p:cNvPr>
          <p:cNvSpPr txBox="1"/>
          <p:nvPr/>
        </p:nvSpPr>
        <p:spPr>
          <a:xfrm>
            <a:off x="6960171" y="5261909"/>
            <a:ext cx="4739791" cy="107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67" b="1" i="1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kumimoji="1" lang="en-US" altLang="zh-CN" sz="1067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067" i="1" dirty="0">
                <a:latin typeface="Calibri" panose="020F0502020204030204" pitchFamily="34" charset="0"/>
                <a:cs typeface="Calibri" panose="020F0502020204030204" pitchFamily="34" charset="0"/>
              </a:rPr>
              <a:t>Wholesaler identity could change in the past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067" i="1" dirty="0">
                <a:latin typeface="Calibri" panose="020F0502020204030204" pitchFamily="34" charset="0"/>
                <a:cs typeface="Calibri" panose="020F0502020204030204" pitchFamily="34" charset="0"/>
              </a:rPr>
              <a:t>SKU mapping relationship is recorded in master data (not in the order), could change after purchasing from one WS to another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067" i="1" dirty="0">
                <a:latin typeface="Calibri" panose="020F0502020204030204" pitchFamily="34" charset="0"/>
                <a:cs typeface="Calibri" panose="020F0502020204030204" pitchFamily="34" charset="0"/>
              </a:rPr>
              <a:t>If send different batches to POC/T2/T1.5 in the same month, new batches are given priority to T1.5</a:t>
            </a:r>
            <a:endParaRPr kumimoji="1" lang="zh-CN" altLang="en-US" sz="10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4CB8DE-55C3-20D9-24C8-80809941A76A}"/>
              </a:ext>
            </a:extLst>
          </p:cNvPr>
          <p:cNvSpPr txBox="1"/>
          <p:nvPr/>
        </p:nvSpPr>
        <p:spPr>
          <a:xfrm>
            <a:off x="237714" y="761589"/>
            <a:ext cx="8323141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b="1" i="1" dirty="0"/>
              <a:t>A wholesaler who directly gets beer from ABI, can be further divided into 2 types: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467" b="1" i="1" dirty="0">
                <a:solidFill>
                  <a:srgbClr val="0070C0"/>
                </a:solidFill>
              </a:rPr>
              <a:t>T1</a:t>
            </a:r>
            <a:r>
              <a:rPr lang="en-US" altLang="zh-CN" sz="1467" i="1" dirty="0"/>
              <a:t> WS: only purchase beer from ABI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467" b="1" i="1" dirty="0">
                <a:solidFill>
                  <a:srgbClr val="0070C0"/>
                </a:solidFill>
              </a:rPr>
              <a:t>T1.5</a:t>
            </a:r>
            <a:r>
              <a:rPr lang="en-US" altLang="zh-CN" sz="1467" i="1" dirty="0"/>
              <a:t> WS: purchase beer from ABI as well as from other T1 WS</a:t>
            </a:r>
            <a:endParaRPr lang="zh-CN" altLang="en-US" sz="1467" i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32B015D-BC0A-ADB3-4238-AC8A45158480}"/>
              </a:ext>
            </a:extLst>
          </p:cNvPr>
          <p:cNvGrpSpPr/>
          <p:nvPr/>
        </p:nvGrpSpPr>
        <p:grpSpPr>
          <a:xfrm>
            <a:off x="7009589" y="2369299"/>
            <a:ext cx="4739792" cy="1327280"/>
            <a:chOff x="7009589" y="2369299"/>
            <a:chExt cx="4739792" cy="132728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A212F74-09F6-979B-BB06-B2526A745AB8}"/>
                </a:ext>
              </a:extLst>
            </p:cNvPr>
            <p:cNvSpPr txBox="1"/>
            <p:nvPr/>
          </p:nvSpPr>
          <p:spPr>
            <a:xfrm>
              <a:off x="7009589" y="2640133"/>
              <a:ext cx="2552960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For a T1 WS, STR Calculated =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C015B97-B316-8CD7-9A66-FA37219E2DBC}"/>
                </a:ext>
              </a:extLst>
            </p:cNvPr>
            <p:cNvSpPr txBox="1"/>
            <p:nvPr/>
          </p:nvSpPr>
          <p:spPr>
            <a:xfrm>
              <a:off x="7009589" y="2926945"/>
              <a:ext cx="4739792" cy="76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4792" indent="-304792">
                <a:buFont typeface="+mj-ea"/>
                <a:buAutoNum type="circleNumDbPlain"/>
              </a:pPr>
              <a:r>
                <a:rPr kumimoji="1" lang="en-US" altLang="zh-CN" sz="1467" dirty="0">
                  <a:latin typeface="Calibri" panose="020F0502020204030204" pitchFamily="34" charset="0"/>
                  <a:cs typeface="Calibri" panose="020F0502020204030204" pitchFamily="34" charset="0"/>
                </a:rPr>
                <a:t>T1 send to POC</a:t>
              </a:r>
            </a:p>
            <a:p>
              <a:pPr marL="304792" indent="-304792">
                <a:buFont typeface="+mj-ea"/>
                <a:buAutoNum type="circleNumDbPlain"/>
              </a:pPr>
              <a:r>
                <a:rPr kumimoji="1" lang="en-US" altLang="zh-CN" sz="1467" dirty="0">
                  <a:latin typeface="Calibri" panose="020F0502020204030204" pitchFamily="34" charset="0"/>
                  <a:cs typeface="Calibri" panose="020F0502020204030204" pitchFamily="34" charset="0"/>
                </a:rPr>
                <a:t>T1 send to T2</a:t>
              </a:r>
            </a:p>
            <a:p>
              <a:pPr marL="304792" indent="-304792">
                <a:buFont typeface="+mj-ea"/>
                <a:buAutoNum type="circleNumDbPlain"/>
              </a:pPr>
              <a:r>
                <a:rPr kumimoji="1" lang="en-US" altLang="zh-CN" sz="1467" dirty="0">
                  <a:latin typeface="Calibri" panose="020F0502020204030204" pitchFamily="34" charset="0"/>
                  <a:cs typeface="Calibri" panose="020F0502020204030204" pitchFamily="34" charset="0"/>
                </a:rPr>
                <a:t>T1.5 send to POCs 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16EC0D9-3E7B-7677-CFFE-EC0D09A15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0055" y="2706539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加号 36">
              <a:extLst>
                <a:ext uri="{FF2B5EF4-FFF2-40B4-BE49-F238E27FC236}">
                  <a16:creationId xmlns:a16="http://schemas.microsoft.com/office/drawing/2014/main" id="{A7EFED6D-4ED8-E81B-D12B-3ACC225E9EA2}"/>
                </a:ext>
              </a:extLst>
            </p:cNvPr>
            <p:cNvSpPr/>
            <p:nvPr/>
          </p:nvSpPr>
          <p:spPr>
            <a:xfrm>
              <a:off x="9872428" y="2694978"/>
              <a:ext cx="216000" cy="239124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2217CB4-B3DA-A289-3300-02BDDD102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4801" y="2706539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加号 38">
              <a:extLst>
                <a:ext uri="{FF2B5EF4-FFF2-40B4-BE49-F238E27FC236}">
                  <a16:creationId xmlns:a16="http://schemas.microsoft.com/office/drawing/2014/main" id="{ACBA52BF-49C8-C35F-D427-C28CB0B084FE}"/>
                </a:ext>
              </a:extLst>
            </p:cNvPr>
            <p:cNvSpPr/>
            <p:nvPr/>
          </p:nvSpPr>
          <p:spPr>
            <a:xfrm>
              <a:off x="10484464" y="2694978"/>
              <a:ext cx="216000" cy="239124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D74D986-750F-EC00-E911-743B0CD1F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4127" y="2706539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5B6A930-BEB9-1CAB-C597-955F9C895776}"/>
                </a:ext>
              </a:extLst>
            </p:cNvPr>
            <p:cNvSpPr txBox="1"/>
            <p:nvPr/>
          </p:nvSpPr>
          <p:spPr>
            <a:xfrm>
              <a:off x="7009697" y="2369299"/>
              <a:ext cx="2552960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For a T1 WS, STW =</a:t>
              </a: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6BFD598-2F0E-2ED7-8584-572F4590D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6167" y="242625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8B2522-83FF-6011-8652-CC5F84567C44}"/>
              </a:ext>
            </a:extLst>
          </p:cNvPr>
          <p:cNvGrpSpPr/>
          <p:nvPr/>
        </p:nvGrpSpPr>
        <p:grpSpPr>
          <a:xfrm>
            <a:off x="7009587" y="3856366"/>
            <a:ext cx="3527982" cy="1101514"/>
            <a:chOff x="7009587" y="3856366"/>
            <a:chExt cx="3527982" cy="110151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538DC32-B1FF-5A55-EDEC-672E93413BD4}"/>
                </a:ext>
              </a:extLst>
            </p:cNvPr>
            <p:cNvSpPr txBox="1"/>
            <p:nvPr/>
          </p:nvSpPr>
          <p:spPr>
            <a:xfrm>
              <a:off x="7009587" y="4127199"/>
              <a:ext cx="2735620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For a T1.5 WS, STR Calculated =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A4D7065-DD45-D2D8-8688-D45B6E73E601}"/>
                </a:ext>
              </a:extLst>
            </p:cNvPr>
            <p:cNvSpPr txBox="1"/>
            <p:nvPr/>
          </p:nvSpPr>
          <p:spPr>
            <a:xfrm>
              <a:off x="7009588" y="4414013"/>
              <a:ext cx="269265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4792" indent="-304792">
                <a:buFont typeface="+mj-ea"/>
                <a:buAutoNum type="circleNumDbPlain" startAt="4"/>
              </a:pPr>
              <a:r>
                <a:rPr kumimoji="1" lang="en-US" altLang="zh-CN" sz="1467" dirty="0">
                  <a:latin typeface="Calibri" panose="020F0502020204030204" pitchFamily="34" charset="0"/>
                  <a:cs typeface="Calibri" panose="020F0502020204030204" pitchFamily="34" charset="0"/>
                </a:rPr>
                <a:t>T1.5 send to POCs </a:t>
              </a:r>
            </a:p>
            <a:p>
              <a:pPr marL="304792" indent="-304792">
                <a:buFont typeface="+mj-ea"/>
                <a:buAutoNum type="circleNumDbPlain" startAt="4"/>
              </a:pPr>
              <a:r>
                <a:rPr kumimoji="1" lang="en-US" altLang="zh-CN" sz="1467" dirty="0">
                  <a:latin typeface="Calibri" panose="020F0502020204030204" pitchFamily="34" charset="0"/>
                  <a:cs typeface="Calibri" panose="020F0502020204030204" pitchFamily="34" charset="0"/>
                </a:rPr>
                <a:t>T1.5 send to T2.5</a:t>
              </a: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8519F412-1B4E-8F80-1984-55D20BCDC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02244" y="4193605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加号 93">
              <a:extLst>
                <a:ext uri="{FF2B5EF4-FFF2-40B4-BE49-F238E27FC236}">
                  <a16:creationId xmlns:a16="http://schemas.microsoft.com/office/drawing/2014/main" id="{D808AE6C-763D-C147-FBBC-3D7FC7CB2D6D}"/>
                </a:ext>
              </a:extLst>
            </p:cNvPr>
            <p:cNvSpPr/>
            <p:nvPr/>
          </p:nvSpPr>
          <p:spPr>
            <a:xfrm>
              <a:off x="10011907" y="4182045"/>
              <a:ext cx="216000" cy="239124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A15ACA7-5926-15CA-0241-44E327AD4F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1569" y="4193605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43AE5AE-D723-3DD9-8854-88D9A1DDDD51}"/>
                </a:ext>
              </a:extLst>
            </p:cNvPr>
            <p:cNvSpPr txBox="1"/>
            <p:nvPr/>
          </p:nvSpPr>
          <p:spPr>
            <a:xfrm>
              <a:off x="7009696" y="3856366"/>
              <a:ext cx="2552960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7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For a T1.5 WS, STW =</a:t>
              </a: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B38AC20D-F90C-9390-95C3-0220E5A713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1771" y="390387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A2299CD-92F6-4D63-0B03-580F3B873707}"/>
              </a:ext>
            </a:extLst>
          </p:cNvPr>
          <p:cNvSpPr txBox="1"/>
          <p:nvPr/>
        </p:nvSpPr>
        <p:spPr>
          <a:xfrm>
            <a:off x="10902127" y="3898364"/>
            <a:ext cx="1198799" cy="91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67" b="1" i="1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kumimoji="1" lang="en-US" altLang="zh-CN" sz="1067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zh-CN" sz="1067" i="1" dirty="0">
                <a:latin typeface="Calibri" panose="020F0502020204030204" pitchFamily="34" charset="0"/>
                <a:cs typeface="Calibri" panose="020F0502020204030204" pitchFamily="34" charset="0"/>
              </a:rPr>
              <a:t>For T1.5, only consider the volume </a:t>
            </a:r>
            <a:r>
              <a:rPr kumimoji="1" lang="en-US" altLang="zh-CN" sz="1067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 coming from ABI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C38F22-6EF7-246C-D96C-660D9EC9BA0D}"/>
              </a:ext>
            </a:extLst>
          </p:cNvPr>
          <p:cNvSpPr txBox="1"/>
          <p:nvPr/>
        </p:nvSpPr>
        <p:spPr>
          <a:xfrm>
            <a:off x="3529972" y="5244745"/>
            <a:ext cx="2967129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33" b="1" dirty="0">
                <a:latin typeface="Calibri" panose="020F0502020204030204" pitchFamily="34" charset="0"/>
                <a:cs typeface="Calibri" panose="020F0502020204030204" pitchFamily="34" charset="0"/>
              </a:rPr>
              <a:t>For a T1.5 wholesaler: </a:t>
            </a:r>
            <a:endParaRPr kumimoji="1" lang="en-US" altLang="zh-CN" sz="13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333" dirty="0">
                <a:latin typeface="Calibri" panose="020F0502020204030204" pitchFamily="34" charset="0"/>
                <a:cs typeface="Calibri" panose="020F0502020204030204" pitchFamily="34" charset="0"/>
              </a:rPr>
              <a:t>Beer from T1 could only to POCs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333" dirty="0">
                <a:latin typeface="Calibri" panose="020F0502020204030204" pitchFamily="34" charset="0"/>
                <a:cs typeface="Calibri" panose="020F0502020204030204" pitchFamily="34" charset="0"/>
              </a:rPr>
              <a:t>Beer from ABI could send to a T2.5 wholesaler or POCs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72D48D-76C7-71B4-F1A7-AA339806161B}"/>
              </a:ext>
            </a:extLst>
          </p:cNvPr>
          <p:cNvGrpSpPr/>
          <p:nvPr/>
        </p:nvGrpSpPr>
        <p:grpSpPr>
          <a:xfrm>
            <a:off x="307262" y="2338375"/>
            <a:ext cx="5946065" cy="2613169"/>
            <a:chOff x="307262" y="2338375"/>
            <a:chExt cx="5946065" cy="2613169"/>
          </a:xfrm>
        </p:grpSpPr>
        <p:pic>
          <p:nvPicPr>
            <p:cNvPr id="9" name="图片 8" descr="形状&#10;&#10;低可信度描述已自动生成">
              <a:extLst>
                <a:ext uri="{FF2B5EF4-FFF2-40B4-BE49-F238E27FC236}">
                  <a16:creationId xmlns:a16="http://schemas.microsoft.com/office/drawing/2014/main" id="{96806093-10FA-DA33-9E4E-DB0C0C300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741" y="3958587"/>
              <a:ext cx="360471" cy="3604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1CBA036-DE14-78E6-B34F-ED028D11A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262" y="3326101"/>
              <a:ext cx="952565" cy="324424"/>
            </a:xfrm>
            <a:prstGeom prst="rect">
              <a:avLst/>
            </a:prstGeom>
          </p:spPr>
        </p:pic>
        <p:pic>
          <p:nvPicPr>
            <p:cNvPr id="13" name="图片 12" descr="形状&#10;&#10;低可信度描述已自动生成">
              <a:extLst>
                <a:ext uri="{FF2B5EF4-FFF2-40B4-BE49-F238E27FC236}">
                  <a16:creationId xmlns:a16="http://schemas.microsoft.com/office/drawing/2014/main" id="{64775965-D505-1ECD-C01A-0333E697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006" y="3308977"/>
              <a:ext cx="360471" cy="360471"/>
            </a:xfrm>
            <a:prstGeom prst="rect">
              <a:avLst/>
            </a:prstGeom>
          </p:spPr>
        </p:pic>
        <p:pic>
          <p:nvPicPr>
            <p:cNvPr id="14" name="图片 13" descr="图片包含 徽标&#10;&#10;描述已自动生成">
              <a:extLst>
                <a:ext uri="{FF2B5EF4-FFF2-40B4-BE49-F238E27FC236}">
                  <a16:creationId xmlns:a16="http://schemas.microsoft.com/office/drawing/2014/main" id="{B3E3D8F7-C1AC-5787-FD38-A28ED5E7B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17" y="3326101"/>
              <a:ext cx="360471" cy="326219"/>
            </a:xfrm>
            <a:prstGeom prst="rect">
              <a:avLst/>
            </a:prstGeom>
          </p:spPr>
        </p:pic>
        <p:pic>
          <p:nvPicPr>
            <p:cNvPr id="16" name="图片 15" descr="图片包含 徽标&#10;&#10;描述已自动生成">
              <a:extLst>
                <a:ext uri="{FF2B5EF4-FFF2-40B4-BE49-F238E27FC236}">
                  <a16:creationId xmlns:a16="http://schemas.microsoft.com/office/drawing/2014/main" id="{ECF5B72E-9AE4-720D-4BAE-4A17DFC61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17" y="3975713"/>
              <a:ext cx="360471" cy="326219"/>
            </a:xfrm>
            <a:prstGeom prst="rect">
              <a:avLst/>
            </a:prstGeom>
          </p:spPr>
        </p:pic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C2D3152-4152-8F1F-685C-F743F313A19C}"/>
                </a:ext>
              </a:extLst>
            </p:cNvPr>
            <p:cNvCxnSpPr>
              <a:cxnSpLocks/>
              <a:stCxn id="12" idx="3"/>
              <a:endCxn id="61" idx="1"/>
            </p:cNvCxnSpPr>
            <p:nvPr/>
          </p:nvCxnSpPr>
          <p:spPr>
            <a:xfrm>
              <a:off x="1259827" y="3488313"/>
              <a:ext cx="811051" cy="89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0967E347-2CE0-137F-7192-56AEDCFDF814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3792478" y="3489211"/>
              <a:ext cx="165963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CC77066-16CF-3C65-ECAD-72D5F15BA51F}"/>
                </a:ext>
              </a:extLst>
            </p:cNvPr>
            <p:cNvCxnSpPr>
              <a:cxnSpLocks/>
              <a:stCxn id="9" idx="3"/>
              <a:endCxn id="16" idx="1"/>
            </p:cNvCxnSpPr>
            <p:nvPr/>
          </p:nvCxnSpPr>
          <p:spPr>
            <a:xfrm>
              <a:off x="4699212" y="4138823"/>
              <a:ext cx="752905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5B990C1-0758-8EAE-1867-4D285E368E21}"/>
                </a:ext>
              </a:extLst>
            </p:cNvPr>
            <p:cNvCxnSpPr>
              <a:cxnSpLocks/>
              <a:stCxn id="61" idx="3"/>
              <a:endCxn id="13" idx="1"/>
            </p:cNvCxnSpPr>
            <p:nvPr/>
          </p:nvCxnSpPr>
          <p:spPr>
            <a:xfrm>
              <a:off x="2431349" y="3489212"/>
              <a:ext cx="100065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图片 60" descr="图标&#10;&#10;描述已自动生成">
              <a:extLst>
                <a:ext uri="{FF2B5EF4-FFF2-40B4-BE49-F238E27FC236}">
                  <a16:creationId xmlns:a16="http://schemas.microsoft.com/office/drawing/2014/main" id="{BA5C1084-5B23-76E5-0036-AFAD8290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878" y="3331801"/>
              <a:ext cx="360471" cy="314823"/>
            </a:xfrm>
            <a:prstGeom prst="rect">
              <a:avLst/>
            </a:prstGeom>
          </p:spPr>
        </p:pic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0B49CA2A-BCE6-A620-ECEB-903E19781069}"/>
                </a:ext>
              </a:extLst>
            </p:cNvPr>
            <p:cNvSpPr/>
            <p:nvPr/>
          </p:nvSpPr>
          <p:spPr>
            <a:xfrm>
              <a:off x="1955358" y="3248514"/>
              <a:ext cx="509983" cy="468612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B97CD5C-2C9E-0594-178F-DCB75A7A9961}"/>
                </a:ext>
              </a:extLst>
            </p:cNvPr>
            <p:cNvSpPr txBox="1"/>
            <p:nvPr/>
          </p:nvSpPr>
          <p:spPr>
            <a:xfrm>
              <a:off x="1955357" y="3710534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76BB108-A246-B0B5-415F-04FA4FF5BCF3}"/>
                </a:ext>
              </a:extLst>
            </p:cNvPr>
            <p:cNvSpPr txBox="1"/>
            <p:nvPr/>
          </p:nvSpPr>
          <p:spPr>
            <a:xfrm>
              <a:off x="3336196" y="3010251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T1.5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2D7328F-774A-D589-503A-972F870B8C97}"/>
                </a:ext>
              </a:extLst>
            </p:cNvPr>
            <p:cNvSpPr txBox="1"/>
            <p:nvPr/>
          </p:nvSpPr>
          <p:spPr>
            <a:xfrm>
              <a:off x="4263983" y="4304335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T2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965010C-1861-0013-A423-35F1FE430D6E}"/>
                </a:ext>
              </a:extLst>
            </p:cNvPr>
            <p:cNvSpPr txBox="1"/>
            <p:nvPr/>
          </p:nvSpPr>
          <p:spPr>
            <a:xfrm>
              <a:off x="5743343" y="3381349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POC</a:t>
              </a:r>
              <a:endParaRPr lang="zh-CN" altLang="en-US" sz="1067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EAE5F9B-2627-671F-AB05-ABE2D6EB9C7D}"/>
                </a:ext>
              </a:extLst>
            </p:cNvPr>
            <p:cNvSpPr txBox="1"/>
            <p:nvPr/>
          </p:nvSpPr>
          <p:spPr>
            <a:xfrm>
              <a:off x="5726716" y="4030961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POC</a:t>
              </a:r>
              <a:endParaRPr lang="zh-CN" altLang="en-US" sz="1067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6" name="图片 75" descr="图片包含 徽标&#10;&#10;描述已自动生成">
              <a:extLst>
                <a:ext uri="{FF2B5EF4-FFF2-40B4-BE49-F238E27FC236}">
                  <a16:creationId xmlns:a16="http://schemas.microsoft.com/office/drawing/2014/main" id="{724DB762-6CBF-E33B-FFFD-89ECD9C5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17" y="4625325"/>
              <a:ext cx="360471" cy="326219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2F5D2957-1E47-B4E2-99B0-7A90F0112977}"/>
                </a:ext>
              </a:extLst>
            </p:cNvPr>
            <p:cNvSpPr txBox="1"/>
            <p:nvPr/>
          </p:nvSpPr>
          <p:spPr>
            <a:xfrm>
              <a:off x="5743343" y="4680573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POC</a:t>
              </a:r>
              <a:endParaRPr lang="zh-CN" altLang="en-US" sz="1067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E00BA1C0-55CC-571D-996D-A669F21A4EE8}"/>
                </a:ext>
              </a:extLst>
            </p:cNvPr>
            <p:cNvCxnSpPr>
              <a:cxnSpLocks/>
              <a:stCxn id="68" idx="2"/>
              <a:endCxn id="9" idx="1"/>
            </p:cNvCxnSpPr>
            <p:nvPr/>
          </p:nvCxnSpPr>
          <p:spPr>
            <a:xfrm rot="16200000" flipH="1">
              <a:off x="3188673" y="2988755"/>
              <a:ext cx="171744" cy="2128392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902FDDD7-9F61-7FD3-D4FC-CFD183B1A3E0}"/>
                </a:ext>
              </a:extLst>
            </p:cNvPr>
            <p:cNvCxnSpPr>
              <a:cxnSpLocks/>
              <a:stCxn id="68" idx="2"/>
              <a:endCxn id="76" idx="1"/>
            </p:cNvCxnSpPr>
            <p:nvPr/>
          </p:nvCxnSpPr>
          <p:spPr>
            <a:xfrm rot="16200000" flipH="1">
              <a:off x="3420555" y="2756873"/>
              <a:ext cx="821356" cy="3241768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00A4CC6-E47D-5F79-99ED-2ABB1A379257}"/>
                </a:ext>
              </a:extLst>
            </p:cNvPr>
            <p:cNvSpPr txBox="1"/>
            <p:nvPr/>
          </p:nvSpPr>
          <p:spPr>
            <a:xfrm>
              <a:off x="850752" y="3129857"/>
              <a:ext cx="1152000" cy="261150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to T1: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87%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4BEEB26-4E19-CDF4-F59F-C5A75CC4A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8719" y="3392857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20E2DC1-6CF7-E0D9-2AB9-136789AA8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3541" y="4018129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E6F3495-3F12-2F17-9AFE-559582AB6F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9752" y="4695931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7C713EBE-68A5-57BC-6946-F277E30F2C2A}"/>
                </a:ext>
              </a:extLst>
            </p:cNvPr>
            <p:cNvCxnSpPr>
              <a:cxnSpLocks/>
              <a:stCxn id="12" idx="0"/>
              <a:endCxn id="53" idx="1"/>
            </p:cNvCxnSpPr>
            <p:nvPr/>
          </p:nvCxnSpPr>
          <p:spPr>
            <a:xfrm rot="5400000" flipH="1" flipV="1">
              <a:off x="1825504" y="1727345"/>
              <a:ext cx="556797" cy="2640719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图片 52" descr="形状&#10;&#10;低可信度描述已自动生成">
              <a:extLst>
                <a:ext uri="{FF2B5EF4-FFF2-40B4-BE49-F238E27FC236}">
                  <a16:creationId xmlns:a16="http://schemas.microsoft.com/office/drawing/2014/main" id="{A2A82FF0-A367-AD1D-5381-A6917671E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63" y="2589069"/>
              <a:ext cx="360471" cy="360471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48779AE-101C-8B28-16B4-EE4184A4743E}"/>
                </a:ext>
              </a:extLst>
            </p:cNvPr>
            <p:cNvSpPr txBox="1"/>
            <p:nvPr/>
          </p:nvSpPr>
          <p:spPr>
            <a:xfrm>
              <a:off x="848633" y="2511860"/>
              <a:ext cx="1152000" cy="261150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to T1.5: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13%</a:t>
              </a: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A5C987D5-2150-D1AC-7222-953978417CAD}"/>
                </a:ext>
              </a:extLst>
            </p:cNvPr>
            <p:cNvSpPr/>
            <p:nvPr/>
          </p:nvSpPr>
          <p:spPr>
            <a:xfrm>
              <a:off x="3304105" y="2559113"/>
              <a:ext cx="576000" cy="1154369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61885C1-31A5-0AB5-CDFC-C50E35AEB1D9}"/>
                </a:ext>
              </a:extLst>
            </p:cNvPr>
            <p:cNvSpPr txBox="1"/>
            <p:nvPr/>
          </p:nvSpPr>
          <p:spPr>
            <a:xfrm>
              <a:off x="2680229" y="2338375"/>
              <a:ext cx="624000" cy="425361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from ABI: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77%</a:t>
              </a:r>
            </a:p>
          </p:txBody>
        </p:sp>
        <p:pic>
          <p:nvPicPr>
            <p:cNvPr id="59" name="图片 58" descr="形状&#10;&#10;低可信度描述已自动生成">
              <a:extLst>
                <a:ext uri="{FF2B5EF4-FFF2-40B4-BE49-F238E27FC236}">
                  <a16:creationId xmlns:a16="http://schemas.microsoft.com/office/drawing/2014/main" id="{90AB9851-BB01-7C30-52C2-38F035C09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302" y="2589069"/>
              <a:ext cx="360471" cy="36047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A11E77D-79E2-70FD-7B60-5381CC791BD7}"/>
                </a:ext>
              </a:extLst>
            </p:cNvPr>
            <p:cNvSpPr txBox="1"/>
            <p:nvPr/>
          </p:nvSpPr>
          <p:spPr>
            <a:xfrm>
              <a:off x="4758544" y="2919043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T2.5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2" name="连接符: 肘形 61">
              <a:extLst>
                <a:ext uri="{FF2B5EF4-FFF2-40B4-BE49-F238E27FC236}">
                  <a16:creationId xmlns:a16="http://schemas.microsoft.com/office/drawing/2014/main" id="{488E78C6-D963-E383-3321-89A0720089A1}"/>
                </a:ext>
              </a:extLst>
            </p:cNvPr>
            <p:cNvCxnSpPr>
              <a:cxnSpLocks/>
              <a:stCxn id="59" idx="3"/>
              <a:endCxn id="14" idx="0"/>
            </p:cNvCxnSpPr>
            <p:nvPr/>
          </p:nvCxnSpPr>
          <p:spPr>
            <a:xfrm>
              <a:off x="5193773" y="2769304"/>
              <a:ext cx="438580" cy="556797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210E256D-88A7-D812-8888-2712026E4284}"/>
                </a:ext>
              </a:extLst>
            </p:cNvPr>
            <p:cNvCxnSpPr>
              <a:cxnSpLocks/>
              <a:stCxn id="53" idx="3"/>
              <a:endCxn id="59" idx="1"/>
            </p:cNvCxnSpPr>
            <p:nvPr/>
          </p:nvCxnSpPr>
          <p:spPr>
            <a:xfrm>
              <a:off x="3784733" y="2769304"/>
              <a:ext cx="104856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2FDB0174-4C74-9699-7ED1-70EEEC8970C5}"/>
                </a:ext>
              </a:extLst>
            </p:cNvPr>
            <p:cNvCxnSpPr>
              <a:cxnSpLocks/>
              <a:stCxn id="53" idx="3"/>
              <a:endCxn id="14" idx="1"/>
            </p:cNvCxnSpPr>
            <p:nvPr/>
          </p:nvCxnSpPr>
          <p:spPr>
            <a:xfrm>
              <a:off x="3784734" y="2769304"/>
              <a:ext cx="1667383" cy="7199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09E489A-1ABA-D58D-7A3C-CB0225ED0C06}"/>
                </a:ext>
              </a:extLst>
            </p:cNvPr>
            <p:cNvSpPr txBox="1"/>
            <p:nvPr/>
          </p:nvSpPr>
          <p:spPr>
            <a:xfrm>
              <a:off x="2680229" y="3024061"/>
              <a:ext cx="624000" cy="425361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from T1: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23%</a:t>
              </a: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DBDD7370-3C64-DF06-EDED-DC15CC1DE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464" y="2633241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CCCD683B-7601-767A-379D-EB832C136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5367" y="2949893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8054EE86-BF14-CB3C-5E34-A04919FE7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7185" y="3386429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B0C1571-FB3A-CE52-4E94-9C7B563BF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1923" y="266494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D8F1E3B-E9BE-406C-644E-77B22E666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849" y="3392107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91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901C46-4349-3006-4C9A-BA8104D1A633}"/>
              </a:ext>
            </a:extLst>
          </p:cNvPr>
          <p:cNvSpPr txBox="1"/>
          <p:nvPr/>
        </p:nvSpPr>
        <p:spPr>
          <a:xfrm>
            <a:off x="380497" y="2158635"/>
            <a:ext cx="550195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67" dirty="0">
                <a:latin typeface="Calibri" panose="020F0502020204030204" pitchFamily="34" charset="0"/>
                <a:cs typeface="Calibri" panose="020F0502020204030204" pitchFamily="34" charset="0"/>
              </a:rPr>
              <a:t>FIFO methodology example:</a:t>
            </a:r>
            <a:endParaRPr lang="zh-CN" altLang="en-US" sz="14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A104722-7466-540E-FC6E-F26BC3A46FBF}"/>
              </a:ext>
            </a:extLst>
          </p:cNvPr>
          <p:cNvCxnSpPr>
            <a:cxnSpLocks/>
          </p:cNvCxnSpPr>
          <p:nvPr/>
        </p:nvCxnSpPr>
        <p:spPr>
          <a:xfrm>
            <a:off x="380498" y="1860512"/>
            <a:ext cx="5501957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7994D5-4709-0CAE-98FD-5FC2FA482859}"/>
              </a:ext>
            </a:extLst>
          </p:cNvPr>
          <p:cNvSpPr txBox="1"/>
          <p:nvPr/>
        </p:nvSpPr>
        <p:spPr>
          <a:xfrm>
            <a:off x="2363940" y="1517225"/>
            <a:ext cx="186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34B42996-ACDC-70D0-4657-7335DD187ED4}"/>
              </a:ext>
            </a:extLst>
          </p:cNvPr>
          <p:cNvCxnSpPr>
            <a:cxnSpLocks/>
          </p:cNvCxnSpPr>
          <p:nvPr/>
        </p:nvCxnSpPr>
        <p:spPr>
          <a:xfrm>
            <a:off x="6063091" y="1860512"/>
            <a:ext cx="5885124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C66800A-B701-DA0A-40FB-2B2C5F427DA1}"/>
              </a:ext>
            </a:extLst>
          </p:cNvPr>
          <p:cNvSpPr txBox="1"/>
          <p:nvPr/>
        </p:nvSpPr>
        <p:spPr>
          <a:xfrm>
            <a:off x="6063090" y="1478788"/>
            <a:ext cx="588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kumimoji="1" lang="zh-CN" alt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3 selected WS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A77CD2-3DB0-73CC-D5B7-28CA9931D40F}"/>
              </a:ext>
            </a:extLst>
          </p:cNvPr>
          <p:cNvGrpSpPr/>
          <p:nvPr/>
        </p:nvGrpSpPr>
        <p:grpSpPr>
          <a:xfrm>
            <a:off x="6081001" y="2561088"/>
            <a:ext cx="4419027" cy="1483993"/>
            <a:chOff x="6081001" y="2532513"/>
            <a:chExt cx="4419027" cy="14839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BA35EA-6E3F-47B4-6751-BAB991AD5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2125" y="2573667"/>
              <a:ext cx="4407903" cy="1442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椭圆 23">
              <a:extLst>
                <a:ext uri="{FF2B5EF4-FFF2-40B4-BE49-F238E27FC236}">
                  <a16:creationId xmlns:a16="http://schemas.microsoft.com/office/drawing/2014/main" id="{FA62F586-092D-6F12-8DC3-D644DA0E72AC}"/>
                </a:ext>
              </a:extLst>
            </p:cNvPr>
            <p:cNvSpPr/>
            <p:nvPr/>
          </p:nvSpPr>
          <p:spPr>
            <a:xfrm>
              <a:off x="6081001" y="2532513"/>
              <a:ext cx="206300" cy="20550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kumimoji="1" lang="zh-CN" altLang="en-US" sz="13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ECA39-1F1B-0CC6-1744-3EB0DA5DAB2F}"/>
                </a:ext>
              </a:extLst>
            </p:cNvPr>
            <p:cNvSpPr/>
            <p:nvPr/>
          </p:nvSpPr>
          <p:spPr>
            <a:xfrm>
              <a:off x="6288001" y="2566230"/>
              <a:ext cx="1248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batch need to</a:t>
              </a:r>
              <a:endParaRPr kumimoji="1" lang="zh-CN" altLang="en-US" sz="9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E505A95-327E-58ED-03F0-145A1ACE97BF}"/>
              </a:ext>
            </a:extLst>
          </p:cNvPr>
          <p:cNvGrpSpPr/>
          <p:nvPr/>
        </p:nvGrpSpPr>
        <p:grpSpPr>
          <a:xfrm>
            <a:off x="6096001" y="3521082"/>
            <a:ext cx="5638799" cy="1479780"/>
            <a:chOff x="1974199" y="2934758"/>
            <a:chExt cx="3994035" cy="10248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B51F58-6597-ADFC-5F02-890140ABD05F}"/>
                </a:ext>
              </a:extLst>
            </p:cNvPr>
            <p:cNvGrpSpPr/>
            <p:nvPr/>
          </p:nvGrpSpPr>
          <p:grpSpPr>
            <a:xfrm>
              <a:off x="1974199" y="2945042"/>
              <a:ext cx="3994035" cy="1014596"/>
              <a:chOff x="293716" y="2620877"/>
              <a:chExt cx="4604470" cy="1169663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4FDA8EFA-0C0F-0C7D-D5AE-B323FED8C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716" y="2620877"/>
                <a:ext cx="4604469" cy="1169663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703F0C6-94AF-434A-6242-4040C6BBD843}"/>
                  </a:ext>
                </a:extLst>
              </p:cNvPr>
              <p:cNvSpPr/>
              <p:nvPr/>
            </p:nvSpPr>
            <p:spPr>
              <a:xfrm>
                <a:off x="4050403" y="3465374"/>
                <a:ext cx="847783" cy="135113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solidFill>
                  <a:srgbClr val="D00A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椭圆 23">
              <a:extLst>
                <a:ext uri="{FF2B5EF4-FFF2-40B4-BE49-F238E27FC236}">
                  <a16:creationId xmlns:a16="http://schemas.microsoft.com/office/drawing/2014/main" id="{C21E933E-2918-46D8-9525-854544250CC5}"/>
                </a:ext>
              </a:extLst>
            </p:cNvPr>
            <p:cNvSpPr/>
            <p:nvPr/>
          </p:nvSpPr>
          <p:spPr>
            <a:xfrm>
              <a:off x="1974199" y="2934758"/>
              <a:ext cx="144000" cy="14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1" lang="zh-CN" altLang="en-US" sz="13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28B5E6-BD55-9B75-92DB-0DF3519BA78E}"/>
                </a:ext>
              </a:extLst>
            </p:cNvPr>
            <p:cNvSpPr/>
            <p:nvPr/>
          </p:nvSpPr>
          <p:spPr>
            <a:xfrm>
              <a:off x="2128192" y="2951336"/>
              <a:ext cx="936000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9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few batches</a:t>
              </a:r>
              <a:endParaRPr kumimoji="1" lang="zh-CN" altLang="en-US" sz="9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16B0208-F686-008C-7FAC-C7DE5236BB47}"/>
              </a:ext>
            </a:extLst>
          </p:cNvPr>
          <p:cNvGrpSpPr/>
          <p:nvPr/>
        </p:nvGrpSpPr>
        <p:grpSpPr>
          <a:xfrm>
            <a:off x="6096001" y="4824277"/>
            <a:ext cx="5885125" cy="1248204"/>
            <a:chOff x="4042124" y="3822840"/>
            <a:chExt cx="4937761" cy="12412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0161EE-E390-2EB9-1164-CDE9A1F3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124" y="3844256"/>
              <a:ext cx="4937760" cy="1172274"/>
            </a:xfrm>
            <a:prstGeom prst="rect">
              <a:avLst/>
            </a:prstGeom>
          </p:spPr>
        </p:pic>
        <p:sp>
          <p:nvSpPr>
            <p:cNvPr id="31" name="矩形 27">
              <a:extLst>
                <a:ext uri="{FF2B5EF4-FFF2-40B4-BE49-F238E27FC236}">
                  <a16:creationId xmlns:a16="http://schemas.microsoft.com/office/drawing/2014/main" id="{0F71638F-83AC-7B84-989D-2AC37A899A27}"/>
                </a:ext>
              </a:extLst>
            </p:cNvPr>
            <p:cNvSpPr/>
            <p:nvPr/>
          </p:nvSpPr>
          <p:spPr>
            <a:xfrm>
              <a:off x="5608136" y="4145871"/>
              <a:ext cx="3371748" cy="28056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D00A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矩形 27">
              <a:extLst>
                <a:ext uri="{FF2B5EF4-FFF2-40B4-BE49-F238E27FC236}">
                  <a16:creationId xmlns:a16="http://schemas.microsoft.com/office/drawing/2014/main" id="{8C5E0DB3-1B13-9BDC-BEEE-BBB9A35408F9}"/>
                </a:ext>
              </a:extLst>
            </p:cNvPr>
            <p:cNvSpPr/>
            <p:nvPr/>
          </p:nvSpPr>
          <p:spPr>
            <a:xfrm>
              <a:off x="6991351" y="4535338"/>
              <a:ext cx="1988534" cy="52879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D00A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椭圆 23">
              <a:extLst>
                <a:ext uri="{FF2B5EF4-FFF2-40B4-BE49-F238E27FC236}">
                  <a16:creationId xmlns:a16="http://schemas.microsoft.com/office/drawing/2014/main" id="{5797A92B-B3D5-F210-D7F6-8EE7597B524F}"/>
                </a:ext>
              </a:extLst>
            </p:cNvPr>
            <p:cNvSpPr/>
            <p:nvPr/>
          </p:nvSpPr>
          <p:spPr>
            <a:xfrm>
              <a:off x="4042124" y="3822840"/>
              <a:ext cx="161093" cy="19093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kumimoji="1" lang="zh-CN" altLang="en-US" sz="13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18703C-DF45-C0B0-E0E9-EAE8A30ADCCA}"/>
                </a:ext>
              </a:extLst>
            </p:cNvPr>
            <p:cNvSpPr/>
            <p:nvPr/>
          </p:nvSpPr>
          <p:spPr>
            <a:xfrm>
              <a:off x="4212551" y="3846633"/>
              <a:ext cx="1047102" cy="1432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Majority of batches</a:t>
              </a:r>
              <a:endParaRPr kumimoji="1" lang="zh-CN" altLang="en-US" sz="9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标题 7">
            <a:extLst>
              <a:ext uri="{FF2B5EF4-FFF2-40B4-BE49-F238E27FC236}">
                <a16:creationId xmlns:a16="http://schemas.microsoft.com/office/drawing/2014/main" id="{CD6A1CD3-5E4A-7066-659D-07C8EE6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Methodology &amp; Exploration</a:t>
            </a:r>
            <a:br>
              <a:rPr lang="en-US" altLang="zh-CN" sz="2400" dirty="0"/>
            </a:br>
            <a:r>
              <a:rPr lang="en-US" altLang="zh-CN" sz="2400" dirty="0"/>
              <a:t>First is to explore the FIFO method, provide visibility of the 3 selected WS and align on the methodology for national wholesalers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C6535B-FF77-D939-E34F-52C453848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97" y="2560217"/>
            <a:ext cx="5501957" cy="17970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674C145-C94B-9CD8-0351-FEBF38E4A8E7}"/>
              </a:ext>
            </a:extLst>
          </p:cNvPr>
          <p:cNvSpPr txBox="1"/>
          <p:nvPr/>
        </p:nvSpPr>
        <p:spPr>
          <a:xfrm>
            <a:off x="6012222" y="2165500"/>
            <a:ext cx="550195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67" dirty="0">
                <a:latin typeface="Calibri" panose="020F0502020204030204" pitchFamily="34" charset="0"/>
                <a:cs typeface="Calibri" panose="020F0502020204030204" pitchFamily="34" charset="0"/>
              </a:rPr>
              <a:t>The 3 selected WS show exactly three typical scenarios:</a:t>
            </a:r>
            <a:endParaRPr lang="zh-CN" altLang="en-US" sz="14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1365497-0B3C-C448-4E76-B07928AECC92}"/>
              </a:ext>
            </a:extLst>
          </p:cNvPr>
          <p:cNvGrpSpPr/>
          <p:nvPr/>
        </p:nvGrpSpPr>
        <p:grpSpPr>
          <a:xfrm>
            <a:off x="380497" y="5115162"/>
            <a:ext cx="5501957" cy="839811"/>
            <a:chOff x="4587193" y="1269003"/>
            <a:chExt cx="4117799" cy="83981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B0D12A0-3CF5-D3E3-DAA8-7B8E9CE00455}"/>
                </a:ext>
              </a:extLst>
            </p:cNvPr>
            <p:cNvSpPr/>
            <p:nvPr/>
          </p:nvSpPr>
          <p:spPr>
            <a:xfrm>
              <a:off x="4587193" y="1582813"/>
              <a:ext cx="1041681" cy="52600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Total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balance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of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WS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88572D1-6BE7-ECC9-CA7E-981C0E9D2661}"/>
                </a:ext>
              </a:extLst>
            </p:cNvPr>
            <p:cNvSpPr/>
            <p:nvPr/>
          </p:nvSpPr>
          <p:spPr>
            <a:xfrm>
              <a:off x="5768137" y="1582813"/>
              <a:ext cx="1692165" cy="52600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Total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balance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Opening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balance + STW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341030D-16E7-1EA3-D73D-1738BDEF2A38}"/>
                </a:ext>
              </a:extLst>
            </p:cNvPr>
            <p:cNvSpPr/>
            <p:nvPr/>
          </p:nvSpPr>
          <p:spPr>
            <a:xfrm>
              <a:off x="7599565" y="1582813"/>
              <a:ext cx="1105427" cy="52600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# of batches to be written-off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cxnSp>
          <p:nvCxnSpPr>
            <p:cNvPr id="43" name="直线连接符 21">
              <a:extLst>
                <a:ext uri="{FF2B5EF4-FFF2-40B4-BE49-F238E27FC236}">
                  <a16:creationId xmlns:a16="http://schemas.microsoft.com/office/drawing/2014/main" id="{21665A5B-7F4C-CD10-7DFD-507F9A3AE964}"/>
                </a:ext>
              </a:extLst>
            </p:cNvPr>
            <p:cNvCxnSpPr>
              <a:cxnSpLocks/>
            </p:cNvCxnSpPr>
            <p:nvPr/>
          </p:nvCxnSpPr>
          <p:spPr>
            <a:xfrm>
              <a:off x="5831637" y="1850576"/>
              <a:ext cx="1572463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23072A1-E328-13E0-61F5-B99256AF4C1D}"/>
                </a:ext>
              </a:extLst>
            </p:cNvPr>
            <p:cNvSpPr/>
            <p:nvPr/>
          </p:nvSpPr>
          <p:spPr>
            <a:xfrm>
              <a:off x="4983717" y="1269003"/>
              <a:ext cx="215546" cy="288000"/>
            </a:xfrm>
            <a:prstGeom prst="ellipse">
              <a:avLst/>
            </a:prstGeom>
            <a:solidFill>
              <a:srgbClr val="76161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1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5" name="椭圆 23">
              <a:extLst>
                <a:ext uri="{FF2B5EF4-FFF2-40B4-BE49-F238E27FC236}">
                  <a16:creationId xmlns:a16="http://schemas.microsoft.com/office/drawing/2014/main" id="{51C8DD45-2BD4-A910-59D8-DB19BF3AD356}"/>
                </a:ext>
              </a:extLst>
            </p:cNvPr>
            <p:cNvSpPr/>
            <p:nvPr/>
          </p:nvSpPr>
          <p:spPr>
            <a:xfrm>
              <a:off x="6498608" y="1269003"/>
              <a:ext cx="215546" cy="288000"/>
            </a:xfrm>
            <a:prstGeom prst="ellipse">
              <a:avLst/>
            </a:prstGeom>
            <a:solidFill>
              <a:srgbClr val="76161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2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6" name="椭圆 23">
              <a:extLst>
                <a:ext uri="{FF2B5EF4-FFF2-40B4-BE49-F238E27FC236}">
                  <a16:creationId xmlns:a16="http://schemas.microsoft.com/office/drawing/2014/main" id="{7186342B-C6BB-8FF2-E0F7-800965A86E37}"/>
                </a:ext>
              </a:extLst>
            </p:cNvPr>
            <p:cNvSpPr/>
            <p:nvPr/>
          </p:nvSpPr>
          <p:spPr>
            <a:xfrm>
              <a:off x="8046938" y="1269003"/>
              <a:ext cx="215546" cy="288000"/>
            </a:xfrm>
            <a:prstGeom prst="ellipse">
              <a:avLst/>
            </a:prstGeom>
            <a:solidFill>
              <a:srgbClr val="76161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3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AB4BA2A2-A0C9-E68C-505C-418F139C41E8}"/>
              </a:ext>
            </a:extLst>
          </p:cNvPr>
          <p:cNvSpPr txBox="1"/>
          <p:nvPr/>
        </p:nvSpPr>
        <p:spPr>
          <a:xfrm>
            <a:off x="487270" y="4693048"/>
            <a:ext cx="550195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67" dirty="0">
                <a:latin typeface="Calibri" panose="020F0502020204030204" pitchFamily="34" charset="0"/>
                <a:cs typeface="Calibri" panose="020F0502020204030204" pitchFamily="34" charset="0"/>
              </a:rPr>
              <a:t>Next step: national WS overview</a:t>
            </a:r>
            <a:endParaRPr lang="zh-CN" altLang="en-US" sz="14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1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E68342D3-6350-63A0-FAE0-8EF4B84F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Project Progress and Next Step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455F20D-627B-10AC-255D-8DE3D0A44E5B}"/>
              </a:ext>
            </a:extLst>
          </p:cNvPr>
          <p:cNvSpPr>
            <a:spLocks/>
          </p:cNvSpPr>
          <p:nvPr/>
        </p:nvSpPr>
        <p:spPr bwMode="auto">
          <a:xfrm>
            <a:off x="687687" y="5033141"/>
            <a:ext cx="11052000" cy="117475"/>
          </a:xfrm>
          <a:custGeom>
            <a:avLst/>
            <a:gdLst>
              <a:gd name="T0" fmla="*/ 0 w 5998"/>
              <a:gd name="T1" fmla="*/ 0 h 74"/>
              <a:gd name="T2" fmla="*/ 5998 w 5998"/>
              <a:gd name="T3" fmla="*/ 0 h 74"/>
              <a:gd name="T4" fmla="*/ 5998 w 5998"/>
              <a:gd name="T5" fmla="*/ 74 h 74"/>
              <a:gd name="T6" fmla="*/ 0 w 5998"/>
              <a:gd name="T7" fmla="*/ 74 h 74"/>
              <a:gd name="T8" fmla="*/ 0 w 5998"/>
              <a:gd name="T9" fmla="*/ 0 h 74"/>
              <a:gd name="T10" fmla="*/ 0 w 5998"/>
              <a:gd name="T11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98" h="74">
                <a:moveTo>
                  <a:pt x="0" y="0"/>
                </a:moveTo>
                <a:lnTo>
                  <a:pt x="5998" y="0"/>
                </a:lnTo>
                <a:lnTo>
                  <a:pt x="5998" y="74"/>
                </a:lnTo>
                <a:lnTo>
                  <a:pt x="0" y="7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9CF3FAC-BAA4-0FBE-BA12-E0A6FE544BBC}"/>
              </a:ext>
            </a:extLst>
          </p:cNvPr>
          <p:cNvGrpSpPr/>
          <p:nvPr/>
        </p:nvGrpSpPr>
        <p:grpSpPr>
          <a:xfrm>
            <a:off x="443213" y="4845816"/>
            <a:ext cx="488950" cy="492125"/>
            <a:chOff x="1289523" y="4875000"/>
            <a:chExt cx="488950" cy="492125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C6D2D7D5-D4A2-CA1D-1855-4C0854E83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523" y="4875000"/>
              <a:ext cx="488950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9FBAB079-0554-12E3-4137-043BE8FD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886" y="4973425"/>
              <a:ext cx="284163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50463672-B5EE-97DA-3F8B-EBB4BFFD5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573" y="5022638"/>
              <a:ext cx="195263" cy="1968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7D3869E-566D-8DD5-4CFA-B2686EC329F4}"/>
              </a:ext>
            </a:extLst>
          </p:cNvPr>
          <p:cNvGrpSpPr/>
          <p:nvPr/>
        </p:nvGrpSpPr>
        <p:grpSpPr>
          <a:xfrm>
            <a:off x="1891348" y="4845816"/>
            <a:ext cx="488950" cy="492125"/>
            <a:chOff x="2873848" y="4875000"/>
            <a:chExt cx="488950" cy="492125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169A3FC3-FD9E-286A-82D7-C37CCA0F2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848" y="4875000"/>
              <a:ext cx="488950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65E9A61-67E5-0F27-E541-8F7CC3BC8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273" y="4973425"/>
              <a:ext cx="293688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AA170DB9-3347-D674-43FA-B4AB3D2D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486" y="5022638"/>
              <a:ext cx="195263" cy="196850"/>
            </a:xfrm>
            <a:prstGeom prst="ellipse">
              <a:avLst/>
            </a:prstGeom>
            <a:solidFill>
              <a:srgbClr val="DAB1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6C111A1-6788-76FF-2E9F-6527EE981DBC}"/>
              </a:ext>
            </a:extLst>
          </p:cNvPr>
          <p:cNvGrpSpPr/>
          <p:nvPr/>
        </p:nvGrpSpPr>
        <p:grpSpPr>
          <a:xfrm>
            <a:off x="3311888" y="4845816"/>
            <a:ext cx="488950" cy="492125"/>
            <a:chOff x="3428624" y="4845816"/>
            <a:chExt cx="488950" cy="492125"/>
          </a:xfrm>
        </p:grpSpPr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DD28D379-96B5-40B2-C865-D45960391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8624" y="4845816"/>
              <a:ext cx="488950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3E4DBC35-0A9A-5620-6285-3A7017362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049" y="4944241"/>
              <a:ext cx="282575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8E989642-7E5E-62DA-3AC4-F477880B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674" y="4993454"/>
              <a:ext cx="187325" cy="196850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D22B5D7-33C6-F9B4-6EBD-63F67903B82B}"/>
              </a:ext>
            </a:extLst>
          </p:cNvPr>
          <p:cNvGrpSpPr/>
          <p:nvPr/>
        </p:nvGrpSpPr>
        <p:grpSpPr>
          <a:xfrm>
            <a:off x="4799139" y="4845816"/>
            <a:ext cx="490538" cy="492125"/>
            <a:chOff x="5188251" y="4845816"/>
            <a:chExt cx="490538" cy="492125"/>
          </a:xfrm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2E068408-C834-E8DD-2EA9-54AA4F97E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251" y="4845816"/>
              <a:ext cx="490538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6795923-496A-DF3A-EC20-0A1DD9793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201" y="4944241"/>
              <a:ext cx="284163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8C029A99-8865-7543-3B62-675538F32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888" y="4993454"/>
              <a:ext cx="195263" cy="1968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4B4EC9A-6FDE-B7D0-0E07-83BFAB7FC05E}"/>
              </a:ext>
            </a:extLst>
          </p:cNvPr>
          <p:cNvGrpSpPr/>
          <p:nvPr/>
        </p:nvGrpSpPr>
        <p:grpSpPr>
          <a:xfrm>
            <a:off x="6209952" y="4845816"/>
            <a:ext cx="488950" cy="492125"/>
            <a:chOff x="6394784" y="4845816"/>
            <a:chExt cx="488950" cy="492125"/>
          </a:xfrm>
        </p:grpSpPr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2223FD0D-3316-49C3-CC93-412D3D207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784" y="4845816"/>
              <a:ext cx="488950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9B4234FE-5A32-5D1E-16D4-1E52B4FC9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209" y="4944241"/>
              <a:ext cx="284163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A42CB12A-A091-A4AA-E4C5-A9B4D273C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2422" y="4993454"/>
              <a:ext cx="195263" cy="196850"/>
            </a:xfrm>
            <a:prstGeom prst="ellipse">
              <a:avLst/>
            </a:prstGeom>
            <a:solidFill>
              <a:srgbClr val="DAB1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0FEB1DC-3C9D-6BBE-54C0-57754ED49455}"/>
              </a:ext>
            </a:extLst>
          </p:cNvPr>
          <p:cNvGrpSpPr/>
          <p:nvPr/>
        </p:nvGrpSpPr>
        <p:grpSpPr>
          <a:xfrm>
            <a:off x="7591783" y="4845816"/>
            <a:ext cx="488950" cy="492125"/>
            <a:chOff x="8000355" y="4845816"/>
            <a:chExt cx="488950" cy="492125"/>
          </a:xfrm>
        </p:grpSpPr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1C9F0317-84B8-1AD4-E33B-BDC7B421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0355" y="4845816"/>
              <a:ext cx="488950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E4B1859B-A0AB-F027-1EB6-C7893B31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6717" y="4944241"/>
              <a:ext cx="284163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EBEDFB02-B5B1-6A7B-A68D-5EA4AA33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405" y="4993454"/>
              <a:ext cx="195263" cy="196850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8F13996-587A-D270-8AA5-B243FC0FA141}"/>
              </a:ext>
            </a:extLst>
          </p:cNvPr>
          <p:cNvGrpSpPr/>
          <p:nvPr/>
        </p:nvGrpSpPr>
        <p:grpSpPr>
          <a:xfrm>
            <a:off x="9059373" y="4845816"/>
            <a:ext cx="490538" cy="492125"/>
            <a:chOff x="9390125" y="4845816"/>
            <a:chExt cx="490538" cy="492125"/>
          </a:xfrm>
        </p:grpSpPr>
        <p:sp>
          <p:nvSpPr>
            <p:cNvPr id="24" name="Oval 24">
              <a:extLst>
                <a:ext uri="{FF2B5EF4-FFF2-40B4-BE49-F238E27FC236}">
                  <a16:creationId xmlns:a16="http://schemas.microsoft.com/office/drawing/2014/main" id="{BB298938-16DD-A2CD-5997-CF0ACA49F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0125" y="4845816"/>
              <a:ext cx="490538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A7ED0578-C8D9-6944-089B-01E67457E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550" y="4944241"/>
              <a:ext cx="284163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6">
              <a:extLst>
                <a:ext uri="{FF2B5EF4-FFF2-40B4-BE49-F238E27FC236}">
                  <a16:creationId xmlns:a16="http://schemas.microsoft.com/office/drawing/2014/main" id="{992BD73C-21A4-7BF8-E157-E555EEA81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762" y="4993454"/>
              <a:ext cx="195263" cy="1968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02311D25-FC16-9E9E-8F6A-C2CD107B8A49}"/>
              </a:ext>
            </a:extLst>
          </p:cNvPr>
          <p:cNvSpPr>
            <a:spLocks/>
          </p:cNvSpPr>
          <p:nvPr/>
        </p:nvSpPr>
        <p:spPr bwMode="auto">
          <a:xfrm>
            <a:off x="7806095" y="4317620"/>
            <a:ext cx="58738" cy="756000"/>
          </a:xfrm>
          <a:custGeom>
            <a:avLst/>
            <a:gdLst>
              <a:gd name="T0" fmla="*/ 37 w 37"/>
              <a:gd name="T1" fmla="*/ 837 h 837"/>
              <a:gd name="T2" fmla="*/ 0 w 37"/>
              <a:gd name="T3" fmla="*/ 837 h 837"/>
              <a:gd name="T4" fmla="*/ 0 w 37"/>
              <a:gd name="T5" fmla="*/ 0 h 837"/>
              <a:gd name="T6" fmla="*/ 37 w 37"/>
              <a:gd name="T7" fmla="*/ 0 h 837"/>
              <a:gd name="T8" fmla="*/ 37 w 37"/>
              <a:gd name="T9" fmla="*/ 837 h 837"/>
              <a:gd name="T10" fmla="*/ 37 w 37"/>
              <a:gd name="T11" fmla="*/ 837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837">
                <a:moveTo>
                  <a:pt x="37" y="837"/>
                </a:moveTo>
                <a:lnTo>
                  <a:pt x="0" y="837"/>
                </a:lnTo>
                <a:lnTo>
                  <a:pt x="0" y="0"/>
                </a:lnTo>
                <a:lnTo>
                  <a:pt x="37" y="0"/>
                </a:lnTo>
                <a:lnTo>
                  <a:pt x="37" y="837"/>
                </a:lnTo>
                <a:lnTo>
                  <a:pt x="37" y="837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CD6460D3-E197-61D0-A086-3C0CA602109A}"/>
              </a:ext>
            </a:extLst>
          </p:cNvPr>
          <p:cNvSpPr>
            <a:spLocks/>
          </p:cNvSpPr>
          <p:nvPr/>
        </p:nvSpPr>
        <p:spPr bwMode="auto">
          <a:xfrm>
            <a:off x="6621889" y="3301179"/>
            <a:ext cx="2520000" cy="1033463"/>
          </a:xfrm>
          <a:custGeom>
            <a:avLst/>
            <a:gdLst>
              <a:gd name="T0" fmla="*/ 0 w 1707"/>
              <a:gd name="T1" fmla="*/ 651 h 651"/>
              <a:gd name="T2" fmla="*/ 1707 w 1707"/>
              <a:gd name="T3" fmla="*/ 651 h 651"/>
              <a:gd name="T4" fmla="*/ 1707 w 1707"/>
              <a:gd name="T5" fmla="*/ 0 h 651"/>
              <a:gd name="T6" fmla="*/ 0 w 1707"/>
              <a:gd name="T7" fmla="*/ 0 h 651"/>
              <a:gd name="T8" fmla="*/ 0 w 1707"/>
              <a:gd name="T9" fmla="*/ 651 h 651"/>
              <a:gd name="T10" fmla="*/ 0 w 1707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1">
                <a:moveTo>
                  <a:pt x="0" y="651"/>
                </a:moveTo>
                <a:lnTo>
                  <a:pt x="1707" y="651"/>
                </a:lnTo>
                <a:lnTo>
                  <a:pt x="1707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T1 Write-off refining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T1 write-off amt are split into T1 &amp; T1.5</a:t>
            </a: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A87617F8-D85E-6F31-0CE6-54D40050DFCB}"/>
              </a:ext>
            </a:extLst>
          </p:cNvPr>
          <p:cNvSpPr>
            <a:spLocks/>
          </p:cNvSpPr>
          <p:nvPr/>
        </p:nvSpPr>
        <p:spPr bwMode="auto">
          <a:xfrm>
            <a:off x="3781789" y="3301179"/>
            <a:ext cx="2520000" cy="1033463"/>
          </a:xfrm>
          <a:custGeom>
            <a:avLst/>
            <a:gdLst>
              <a:gd name="T0" fmla="*/ 0 w 1701"/>
              <a:gd name="T1" fmla="*/ 651 h 651"/>
              <a:gd name="T2" fmla="*/ 1701 w 1701"/>
              <a:gd name="T3" fmla="*/ 651 h 651"/>
              <a:gd name="T4" fmla="*/ 1701 w 1701"/>
              <a:gd name="T5" fmla="*/ 0 h 651"/>
              <a:gd name="T6" fmla="*/ 0 w 1701"/>
              <a:gd name="T7" fmla="*/ 0 h 651"/>
              <a:gd name="T8" fmla="*/ 0 w 1701"/>
              <a:gd name="T9" fmla="*/ 651 h 651"/>
              <a:gd name="T10" fmla="*/ 0 w 1701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1" h="651">
                <a:moveTo>
                  <a:pt x="0" y="651"/>
                </a:moveTo>
                <a:lnTo>
                  <a:pt x="1701" y="651"/>
                </a:lnTo>
                <a:lnTo>
                  <a:pt x="1701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 WS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Data/algo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HL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62FDEC4-9A44-CE28-9210-C846EC917113}"/>
              </a:ext>
            </a:extLst>
          </p:cNvPr>
          <p:cNvSpPr>
            <a:spLocks/>
          </p:cNvSpPr>
          <p:nvPr/>
        </p:nvSpPr>
        <p:spPr bwMode="auto">
          <a:xfrm>
            <a:off x="5607808" y="1829768"/>
            <a:ext cx="2520000" cy="1042988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DAB159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New Scenario Simulation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216000" marR="0" lvl="0" indent="-216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T1 &amp; T1.5 subdivision</a:t>
            </a:r>
          </a:p>
          <a:p>
            <a:pPr marL="216000" marR="0" lvl="0" indent="-216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Different STR calculation logic</a:t>
            </a: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38B99144-A4D1-1718-8747-65311AE508ED}"/>
              </a:ext>
            </a:extLst>
          </p:cNvPr>
          <p:cNvSpPr>
            <a:spLocks/>
          </p:cNvSpPr>
          <p:nvPr/>
        </p:nvSpPr>
        <p:spPr bwMode="auto">
          <a:xfrm>
            <a:off x="2889322" y="1845144"/>
            <a:ext cx="2520000" cy="1042988"/>
          </a:xfrm>
          <a:custGeom>
            <a:avLst/>
            <a:gdLst>
              <a:gd name="T0" fmla="*/ 0 w 1708"/>
              <a:gd name="T1" fmla="*/ 657 h 657"/>
              <a:gd name="T2" fmla="*/ 1708 w 1708"/>
              <a:gd name="T3" fmla="*/ 657 h 657"/>
              <a:gd name="T4" fmla="*/ 1708 w 1708"/>
              <a:gd name="T5" fmla="*/ 0 h 657"/>
              <a:gd name="T6" fmla="*/ 0 w 1708"/>
              <a:gd name="T7" fmla="*/ 0 h 657"/>
              <a:gd name="T8" fmla="*/ 0 w 1708"/>
              <a:gd name="T9" fmla="*/ 657 h 657"/>
              <a:gd name="T10" fmla="*/ 0 w 1708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8" h="657">
                <a:moveTo>
                  <a:pt x="0" y="657"/>
                </a:moveTo>
                <a:lnTo>
                  <a:pt x="1708" y="657"/>
                </a:lnTo>
                <a:lnTo>
                  <a:pt x="1708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 Selected 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2021.01~2024.10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With 5 selected brands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D6F42735-18AE-E3AB-21D6-BF62EE737791}"/>
              </a:ext>
            </a:extLst>
          </p:cNvPr>
          <p:cNvSpPr>
            <a:spLocks/>
          </p:cNvSpPr>
          <p:nvPr/>
        </p:nvSpPr>
        <p:spPr bwMode="auto">
          <a:xfrm>
            <a:off x="6425852" y="2817095"/>
            <a:ext cx="58738" cy="2232000"/>
          </a:xfrm>
          <a:custGeom>
            <a:avLst/>
            <a:gdLst>
              <a:gd name="T0" fmla="*/ 37 w 37"/>
              <a:gd name="T1" fmla="*/ 1580 h 1580"/>
              <a:gd name="T2" fmla="*/ 0 w 37"/>
              <a:gd name="T3" fmla="*/ 1580 h 1580"/>
              <a:gd name="T4" fmla="*/ 0 w 37"/>
              <a:gd name="T5" fmla="*/ 0 h 1580"/>
              <a:gd name="T6" fmla="*/ 37 w 37"/>
              <a:gd name="T7" fmla="*/ 0 h 1580"/>
              <a:gd name="T8" fmla="*/ 37 w 37"/>
              <a:gd name="T9" fmla="*/ 1580 h 1580"/>
              <a:gd name="T10" fmla="*/ 37 w 37"/>
              <a:gd name="T11" fmla="*/ 1580 h 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580">
                <a:moveTo>
                  <a:pt x="37" y="1580"/>
                </a:moveTo>
                <a:lnTo>
                  <a:pt x="0" y="1580"/>
                </a:lnTo>
                <a:lnTo>
                  <a:pt x="0" y="0"/>
                </a:lnTo>
                <a:lnTo>
                  <a:pt x="37" y="0"/>
                </a:lnTo>
                <a:lnTo>
                  <a:pt x="37" y="1580"/>
                </a:lnTo>
                <a:lnTo>
                  <a:pt x="37" y="1580"/>
                </a:lnTo>
                <a:close/>
              </a:path>
            </a:pathLst>
          </a:custGeom>
          <a:solidFill>
            <a:srgbClr val="DAB1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43F729C5-275B-DC4F-F91B-8D2AA4FECA86}"/>
              </a:ext>
            </a:extLst>
          </p:cNvPr>
          <p:cNvSpPr>
            <a:spLocks/>
          </p:cNvSpPr>
          <p:nvPr/>
        </p:nvSpPr>
        <p:spPr bwMode="auto">
          <a:xfrm>
            <a:off x="5015039" y="4278706"/>
            <a:ext cx="58738" cy="792000"/>
          </a:xfrm>
          <a:custGeom>
            <a:avLst/>
            <a:gdLst>
              <a:gd name="T0" fmla="*/ 37 w 37"/>
              <a:gd name="T1" fmla="*/ 837 h 837"/>
              <a:gd name="T2" fmla="*/ 0 w 37"/>
              <a:gd name="T3" fmla="*/ 837 h 837"/>
              <a:gd name="T4" fmla="*/ 0 w 37"/>
              <a:gd name="T5" fmla="*/ 0 h 837"/>
              <a:gd name="T6" fmla="*/ 37 w 37"/>
              <a:gd name="T7" fmla="*/ 0 h 837"/>
              <a:gd name="T8" fmla="*/ 37 w 37"/>
              <a:gd name="T9" fmla="*/ 837 h 837"/>
              <a:gd name="T10" fmla="*/ 37 w 37"/>
              <a:gd name="T11" fmla="*/ 837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837">
                <a:moveTo>
                  <a:pt x="37" y="837"/>
                </a:moveTo>
                <a:lnTo>
                  <a:pt x="0" y="837"/>
                </a:lnTo>
                <a:lnTo>
                  <a:pt x="0" y="0"/>
                </a:lnTo>
                <a:lnTo>
                  <a:pt x="37" y="0"/>
                </a:lnTo>
                <a:lnTo>
                  <a:pt x="37" y="837"/>
                </a:lnTo>
                <a:lnTo>
                  <a:pt x="37" y="83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93DF154-99D2-49F6-E82D-5A730C8EDC62}"/>
              </a:ext>
            </a:extLst>
          </p:cNvPr>
          <p:cNvSpPr>
            <a:spLocks/>
          </p:cNvSpPr>
          <p:nvPr/>
        </p:nvSpPr>
        <p:spPr bwMode="auto">
          <a:xfrm>
            <a:off x="3516675" y="2872756"/>
            <a:ext cx="69850" cy="2196000"/>
          </a:xfrm>
          <a:custGeom>
            <a:avLst/>
            <a:gdLst>
              <a:gd name="T0" fmla="*/ 44 w 44"/>
              <a:gd name="T1" fmla="*/ 1692 h 1692"/>
              <a:gd name="T2" fmla="*/ 0 w 44"/>
              <a:gd name="T3" fmla="*/ 1692 h 1692"/>
              <a:gd name="T4" fmla="*/ 0 w 44"/>
              <a:gd name="T5" fmla="*/ 0 h 1692"/>
              <a:gd name="T6" fmla="*/ 44 w 44"/>
              <a:gd name="T7" fmla="*/ 0 h 1692"/>
              <a:gd name="T8" fmla="*/ 44 w 44"/>
              <a:gd name="T9" fmla="*/ 1692 h 1692"/>
              <a:gd name="T10" fmla="*/ 44 w 44"/>
              <a:gd name="T11" fmla="*/ 1692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1692">
                <a:moveTo>
                  <a:pt x="44" y="1692"/>
                </a:moveTo>
                <a:lnTo>
                  <a:pt x="0" y="1692"/>
                </a:lnTo>
                <a:lnTo>
                  <a:pt x="0" y="0"/>
                </a:lnTo>
                <a:lnTo>
                  <a:pt x="44" y="0"/>
                </a:lnTo>
                <a:lnTo>
                  <a:pt x="44" y="1692"/>
                </a:lnTo>
                <a:lnTo>
                  <a:pt x="44" y="1692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E0AD98C0-C56C-D29A-6334-3BB0BDD842A7}"/>
              </a:ext>
            </a:extLst>
          </p:cNvPr>
          <p:cNvSpPr>
            <a:spLocks/>
          </p:cNvSpPr>
          <p:nvPr/>
        </p:nvSpPr>
        <p:spPr bwMode="auto">
          <a:xfrm>
            <a:off x="2107248" y="4284622"/>
            <a:ext cx="58738" cy="792000"/>
          </a:xfrm>
          <a:custGeom>
            <a:avLst/>
            <a:gdLst>
              <a:gd name="T0" fmla="*/ 37 w 37"/>
              <a:gd name="T1" fmla="*/ 1060 h 1060"/>
              <a:gd name="T2" fmla="*/ 0 w 37"/>
              <a:gd name="T3" fmla="*/ 1060 h 1060"/>
              <a:gd name="T4" fmla="*/ 0 w 37"/>
              <a:gd name="T5" fmla="*/ 0 h 1060"/>
              <a:gd name="T6" fmla="*/ 37 w 37"/>
              <a:gd name="T7" fmla="*/ 0 h 1060"/>
              <a:gd name="T8" fmla="*/ 37 w 37"/>
              <a:gd name="T9" fmla="*/ 1060 h 1060"/>
              <a:gd name="T10" fmla="*/ 37 w 37"/>
              <a:gd name="T11" fmla="*/ 106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060">
                <a:moveTo>
                  <a:pt x="37" y="1060"/>
                </a:moveTo>
                <a:lnTo>
                  <a:pt x="0" y="1060"/>
                </a:lnTo>
                <a:lnTo>
                  <a:pt x="0" y="0"/>
                </a:lnTo>
                <a:lnTo>
                  <a:pt x="37" y="0"/>
                </a:lnTo>
                <a:lnTo>
                  <a:pt x="37" y="1060"/>
                </a:lnTo>
                <a:lnTo>
                  <a:pt x="37" y="1060"/>
                </a:lnTo>
                <a:close/>
              </a:path>
            </a:pathLst>
          </a:custGeom>
          <a:solidFill>
            <a:srgbClr val="DAB1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Freeform 38">
            <a:extLst>
              <a:ext uri="{FF2B5EF4-FFF2-40B4-BE49-F238E27FC236}">
                <a16:creationId xmlns:a16="http://schemas.microsoft.com/office/drawing/2014/main" id="{848EDA14-3EF7-4DEA-B576-D2322942F987}"/>
              </a:ext>
            </a:extLst>
          </p:cNvPr>
          <p:cNvSpPr>
            <a:spLocks/>
          </p:cNvSpPr>
          <p:nvPr/>
        </p:nvSpPr>
        <p:spPr bwMode="auto">
          <a:xfrm>
            <a:off x="657526" y="2820303"/>
            <a:ext cx="58738" cy="2196000"/>
          </a:xfrm>
          <a:custGeom>
            <a:avLst/>
            <a:gdLst>
              <a:gd name="T0" fmla="*/ 37 w 37"/>
              <a:gd name="T1" fmla="*/ 1915 h 1915"/>
              <a:gd name="T2" fmla="*/ 0 w 37"/>
              <a:gd name="T3" fmla="*/ 1915 h 1915"/>
              <a:gd name="T4" fmla="*/ 0 w 37"/>
              <a:gd name="T5" fmla="*/ 0 h 1915"/>
              <a:gd name="T6" fmla="*/ 37 w 37"/>
              <a:gd name="T7" fmla="*/ 0 h 1915"/>
              <a:gd name="T8" fmla="*/ 37 w 37"/>
              <a:gd name="T9" fmla="*/ 1915 h 1915"/>
              <a:gd name="T10" fmla="*/ 37 w 37"/>
              <a:gd name="T11" fmla="*/ 1915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915">
                <a:moveTo>
                  <a:pt x="37" y="1915"/>
                </a:moveTo>
                <a:lnTo>
                  <a:pt x="0" y="1915"/>
                </a:lnTo>
                <a:lnTo>
                  <a:pt x="0" y="0"/>
                </a:lnTo>
                <a:lnTo>
                  <a:pt x="37" y="0"/>
                </a:lnTo>
                <a:lnTo>
                  <a:pt x="37" y="1915"/>
                </a:lnTo>
                <a:lnTo>
                  <a:pt x="37" y="1915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8D20C40-BEFA-A99A-1408-0F92C4C69EBF}"/>
              </a:ext>
            </a:extLst>
          </p:cNvPr>
          <p:cNvSpPr txBox="1"/>
          <p:nvPr/>
        </p:nvSpPr>
        <p:spPr>
          <a:xfrm>
            <a:off x="9014242" y="5398993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Jan.9</a:t>
            </a:r>
          </a:p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  <a:endParaRPr lang="zh-CN" alt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14F4AD4-4EFE-A0E2-E81E-E1E266DC096E}"/>
              </a:ext>
            </a:extLst>
          </p:cNvPr>
          <p:cNvSpPr txBox="1"/>
          <p:nvPr/>
        </p:nvSpPr>
        <p:spPr>
          <a:xfrm>
            <a:off x="276716" y="5387154"/>
            <a:ext cx="761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Nov.18</a:t>
            </a:r>
          </a:p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</a:t>
            </a:r>
            <a:endParaRPr lang="zh-CN" alt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193E2E-EC92-2C3A-0168-50776C946F04}"/>
              </a:ext>
            </a:extLst>
          </p:cNvPr>
          <p:cNvSpPr txBox="1"/>
          <p:nvPr/>
        </p:nvSpPr>
        <p:spPr>
          <a:xfrm>
            <a:off x="1763640" y="5398993"/>
            <a:ext cx="761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Nov.20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9E7C9D2-67D0-2C42-2BE8-DD932C0E98EA}"/>
              </a:ext>
            </a:extLst>
          </p:cNvPr>
          <p:cNvSpPr txBox="1"/>
          <p:nvPr/>
        </p:nvSpPr>
        <p:spPr>
          <a:xfrm>
            <a:off x="3242944" y="5398993"/>
            <a:ext cx="761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Nov.30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7357929-EA5E-2C02-C1C8-8B14B0277616}"/>
              </a:ext>
            </a:extLst>
          </p:cNvPr>
          <p:cNvSpPr txBox="1"/>
          <p:nvPr/>
        </p:nvSpPr>
        <p:spPr>
          <a:xfrm>
            <a:off x="4732714" y="5398993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Dec.13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19ABD2-E075-727F-88F7-66DF82B90C41}"/>
              </a:ext>
            </a:extLst>
          </p:cNvPr>
          <p:cNvSpPr txBox="1"/>
          <p:nvPr/>
        </p:nvSpPr>
        <p:spPr>
          <a:xfrm>
            <a:off x="6152914" y="5398993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Dec.20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C68D378-9520-721E-CB58-6AB2011CE3B5}"/>
              </a:ext>
            </a:extLst>
          </p:cNvPr>
          <p:cNvSpPr txBox="1"/>
          <p:nvPr/>
        </p:nvSpPr>
        <p:spPr>
          <a:xfrm>
            <a:off x="7544666" y="5398993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Dec.26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406CEB1-EB52-5001-2D70-09F7B85F59C9}"/>
              </a:ext>
            </a:extLst>
          </p:cNvPr>
          <p:cNvSpPr>
            <a:spLocks/>
          </p:cNvSpPr>
          <p:nvPr/>
        </p:nvSpPr>
        <p:spPr bwMode="auto">
          <a:xfrm>
            <a:off x="219476" y="1845441"/>
            <a:ext cx="2520000" cy="1042988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 Method Exploration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122D3F26-243E-5A5F-EA5D-31A94FC13905}"/>
              </a:ext>
            </a:extLst>
          </p:cNvPr>
          <p:cNvSpPr>
            <a:spLocks/>
          </p:cNvSpPr>
          <p:nvPr/>
        </p:nvSpPr>
        <p:spPr bwMode="auto">
          <a:xfrm>
            <a:off x="843473" y="3301179"/>
            <a:ext cx="2520000" cy="1033463"/>
          </a:xfrm>
          <a:custGeom>
            <a:avLst/>
            <a:gdLst>
              <a:gd name="T0" fmla="*/ 0 w 1702"/>
              <a:gd name="T1" fmla="*/ 651 h 651"/>
              <a:gd name="T2" fmla="*/ 1702 w 1702"/>
              <a:gd name="T3" fmla="*/ 651 h 651"/>
              <a:gd name="T4" fmla="*/ 1702 w 1702"/>
              <a:gd name="T5" fmla="*/ 0 h 651"/>
              <a:gd name="T6" fmla="*/ 0 w 1702"/>
              <a:gd name="T7" fmla="*/ 0 h 651"/>
              <a:gd name="T8" fmla="*/ 0 w 1702"/>
              <a:gd name="T9" fmla="*/ 651 h 651"/>
              <a:gd name="T10" fmla="*/ 0 w 1702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2" h="651">
                <a:moveTo>
                  <a:pt x="0" y="651"/>
                </a:moveTo>
                <a:lnTo>
                  <a:pt x="1702" y="651"/>
                </a:lnTo>
                <a:lnTo>
                  <a:pt x="1702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DAB159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Selected WS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2023.01~2023.12</a:t>
            </a:r>
          </a:p>
        </p:txBody>
      </p:sp>
      <p:sp>
        <p:nvSpPr>
          <p:cNvPr id="54" name="Freeform 38">
            <a:extLst>
              <a:ext uri="{FF2B5EF4-FFF2-40B4-BE49-F238E27FC236}">
                <a16:creationId xmlns:a16="http://schemas.microsoft.com/office/drawing/2014/main" id="{A107A5F8-14D2-8F73-1862-C34072A2B55D}"/>
              </a:ext>
            </a:extLst>
          </p:cNvPr>
          <p:cNvSpPr>
            <a:spLocks/>
          </p:cNvSpPr>
          <p:nvPr/>
        </p:nvSpPr>
        <p:spPr bwMode="auto">
          <a:xfrm>
            <a:off x="9275273" y="2820006"/>
            <a:ext cx="58738" cy="2196000"/>
          </a:xfrm>
          <a:custGeom>
            <a:avLst/>
            <a:gdLst>
              <a:gd name="T0" fmla="*/ 37 w 37"/>
              <a:gd name="T1" fmla="*/ 1915 h 1915"/>
              <a:gd name="T2" fmla="*/ 0 w 37"/>
              <a:gd name="T3" fmla="*/ 1915 h 1915"/>
              <a:gd name="T4" fmla="*/ 0 w 37"/>
              <a:gd name="T5" fmla="*/ 0 h 1915"/>
              <a:gd name="T6" fmla="*/ 37 w 37"/>
              <a:gd name="T7" fmla="*/ 0 h 1915"/>
              <a:gd name="T8" fmla="*/ 37 w 37"/>
              <a:gd name="T9" fmla="*/ 1915 h 1915"/>
              <a:gd name="T10" fmla="*/ 37 w 37"/>
              <a:gd name="T11" fmla="*/ 1915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915">
                <a:moveTo>
                  <a:pt x="37" y="1915"/>
                </a:moveTo>
                <a:lnTo>
                  <a:pt x="0" y="1915"/>
                </a:lnTo>
                <a:lnTo>
                  <a:pt x="0" y="0"/>
                </a:lnTo>
                <a:lnTo>
                  <a:pt x="37" y="0"/>
                </a:lnTo>
                <a:lnTo>
                  <a:pt x="37" y="1915"/>
                </a:lnTo>
                <a:lnTo>
                  <a:pt x="37" y="1915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Freeform 31">
            <a:extLst>
              <a:ext uri="{FF2B5EF4-FFF2-40B4-BE49-F238E27FC236}">
                <a16:creationId xmlns:a16="http://schemas.microsoft.com/office/drawing/2014/main" id="{9E21725B-C333-BC08-730B-2A540C687C7B}"/>
              </a:ext>
            </a:extLst>
          </p:cNvPr>
          <p:cNvSpPr>
            <a:spLocks/>
          </p:cNvSpPr>
          <p:nvPr/>
        </p:nvSpPr>
        <p:spPr bwMode="auto">
          <a:xfrm>
            <a:off x="8365472" y="1829768"/>
            <a:ext cx="2520000" cy="1042988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Refined WS Simulation</a:t>
            </a:r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Compare ending inventory</a:t>
            </a:r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Exclude specific WS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E4EED88-AEB8-BC59-FF91-68D96DE8157D}"/>
              </a:ext>
            </a:extLst>
          </p:cNvPr>
          <p:cNvGrpSpPr/>
          <p:nvPr/>
        </p:nvGrpSpPr>
        <p:grpSpPr>
          <a:xfrm>
            <a:off x="10528543" y="4845816"/>
            <a:ext cx="488950" cy="492125"/>
            <a:chOff x="2873848" y="4875000"/>
            <a:chExt cx="488950" cy="492125"/>
          </a:xfrm>
        </p:grpSpPr>
        <p:sp>
          <p:nvSpPr>
            <p:cNvPr id="62" name="Oval 9">
              <a:extLst>
                <a:ext uri="{FF2B5EF4-FFF2-40B4-BE49-F238E27FC236}">
                  <a16:creationId xmlns:a16="http://schemas.microsoft.com/office/drawing/2014/main" id="{FBB94369-3736-0582-69BA-DA42F4A85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848" y="4875000"/>
              <a:ext cx="488950" cy="492125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Oval 10">
              <a:extLst>
                <a:ext uri="{FF2B5EF4-FFF2-40B4-BE49-F238E27FC236}">
                  <a16:creationId xmlns:a16="http://schemas.microsoft.com/office/drawing/2014/main" id="{5AE62AFA-75E5-CB1F-8650-04326B3CF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273" y="4973425"/>
              <a:ext cx="293688" cy="285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40B470E9-25FF-9822-0D5D-CF5E9C54C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486" y="5022638"/>
              <a:ext cx="195263" cy="196850"/>
            </a:xfrm>
            <a:prstGeom prst="ellipse">
              <a:avLst/>
            </a:prstGeom>
            <a:solidFill>
              <a:srgbClr val="DAB1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5" name="Freeform 37">
            <a:extLst>
              <a:ext uri="{FF2B5EF4-FFF2-40B4-BE49-F238E27FC236}">
                <a16:creationId xmlns:a16="http://schemas.microsoft.com/office/drawing/2014/main" id="{7E9D0081-B7E0-FB24-8C7A-853BB8D7DC98}"/>
              </a:ext>
            </a:extLst>
          </p:cNvPr>
          <p:cNvSpPr>
            <a:spLocks/>
          </p:cNvSpPr>
          <p:nvPr/>
        </p:nvSpPr>
        <p:spPr bwMode="auto">
          <a:xfrm>
            <a:off x="10744443" y="4284622"/>
            <a:ext cx="58738" cy="792000"/>
          </a:xfrm>
          <a:custGeom>
            <a:avLst/>
            <a:gdLst>
              <a:gd name="T0" fmla="*/ 37 w 37"/>
              <a:gd name="T1" fmla="*/ 1060 h 1060"/>
              <a:gd name="T2" fmla="*/ 0 w 37"/>
              <a:gd name="T3" fmla="*/ 1060 h 1060"/>
              <a:gd name="T4" fmla="*/ 0 w 37"/>
              <a:gd name="T5" fmla="*/ 0 h 1060"/>
              <a:gd name="T6" fmla="*/ 37 w 37"/>
              <a:gd name="T7" fmla="*/ 0 h 1060"/>
              <a:gd name="T8" fmla="*/ 37 w 37"/>
              <a:gd name="T9" fmla="*/ 1060 h 1060"/>
              <a:gd name="T10" fmla="*/ 37 w 37"/>
              <a:gd name="T11" fmla="*/ 106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060">
                <a:moveTo>
                  <a:pt x="37" y="1060"/>
                </a:moveTo>
                <a:lnTo>
                  <a:pt x="0" y="1060"/>
                </a:lnTo>
                <a:lnTo>
                  <a:pt x="0" y="0"/>
                </a:lnTo>
                <a:lnTo>
                  <a:pt x="37" y="0"/>
                </a:lnTo>
                <a:lnTo>
                  <a:pt x="37" y="1060"/>
                </a:lnTo>
                <a:lnTo>
                  <a:pt x="37" y="1060"/>
                </a:lnTo>
                <a:close/>
              </a:path>
            </a:pathLst>
          </a:custGeom>
          <a:solidFill>
            <a:srgbClr val="DAB1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Freeform 27">
            <a:extLst>
              <a:ext uri="{FF2B5EF4-FFF2-40B4-BE49-F238E27FC236}">
                <a16:creationId xmlns:a16="http://schemas.microsoft.com/office/drawing/2014/main" id="{91240C6A-AE02-D419-AD65-3B4935F02E60}"/>
              </a:ext>
            </a:extLst>
          </p:cNvPr>
          <p:cNvSpPr>
            <a:spLocks/>
          </p:cNvSpPr>
          <p:nvPr/>
        </p:nvSpPr>
        <p:spPr bwMode="auto">
          <a:xfrm>
            <a:off x="9480668" y="3301179"/>
            <a:ext cx="2520000" cy="1033463"/>
          </a:xfrm>
          <a:custGeom>
            <a:avLst/>
            <a:gdLst>
              <a:gd name="T0" fmla="*/ 0 w 1702"/>
              <a:gd name="T1" fmla="*/ 651 h 651"/>
              <a:gd name="T2" fmla="*/ 1702 w 1702"/>
              <a:gd name="T3" fmla="*/ 651 h 651"/>
              <a:gd name="T4" fmla="*/ 1702 w 1702"/>
              <a:gd name="T5" fmla="*/ 0 h 651"/>
              <a:gd name="T6" fmla="*/ 0 w 1702"/>
              <a:gd name="T7" fmla="*/ 0 h 651"/>
              <a:gd name="T8" fmla="*/ 0 w 1702"/>
              <a:gd name="T9" fmla="*/ 651 h 651"/>
              <a:gd name="T10" fmla="*/ 0 w 1702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2" h="651">
                <a:moveTo>
                  <a:pt x="0" y="651"/>
                </a:moveTo>
                <a:lnTo>
                  <a:pt x="1702" y="651"/>
                </a:lnTo>
                <a:lnTo>
                  <a:pt x="1702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DAB159"/>
          </a:solidFill>
          <a:ln>
            <a:noFill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analysis data by month 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(till WCCS finish CR)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CE42531-9825-866B-6452-969FA96B55AC}"/>
              </a:ext>
            </a:extLst>
          </p:cNvPr>
          <p:cNvSpPr txBox="1"/>
          <p:nvPr/>
        </p:nvSpPr>
        <p:spPr>
          <a:xfrm>
            <a:off x="10411606" y="5398992"/>
            <a:ext cx="72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Next…</a:t>
            </a:r>
            <a:endParaRPr lang="zh-CN" altLang="en-US" sz="1600" b="1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515857-9323-6C4E-DA57-630EB99F5FEA}"/>
              </a:ext>
            </a:extLst>
          </p:cNvPr>
          <p:cNvSpPr/>
          <p:nvPr/>
        </p:nvSpPr>
        <p:spPr>
          <a:xfrm>
            <a:off x="276716" y="1238281"/>
            <a:ext cx="3647584" cy="51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个阶段</a:t>
            </a:r>
            <a:r>
              <a:rPr lang="en-US" altLang="zh-CN" dirty="0"/>
              <a:t>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9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C816ABB-4D11-B0D1-0D24-40815DFE66AC}"/>
              </a:ext>
            </a:extLst>
          </p:cNvPr>
          <p:cNvSpPr/>
          <p:nvPr/>
        </p:nvSpPr>
        <p:spPr>
          <a:xfrm>
            <a:off x="289645" y="2533156"/>
            <a:ext cx="11527816" cy="11519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Scope</a:t>
            </a:r>
            <a:endParaRPr lang="zh-CN" altLang="en-US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9C71E15-A824-FD03-7846-1C2980E46D00}"/>
              </a:ext>
            </a:extLst>
          </p:cNvPr>
          <p:cNvSpPr/>
          <p:nvPr/>
        </p:nvSpPr>
        <p:spPr>
          <a:xfrm>
            <a:off x="9801461" y="4675821"/>
            <a:ext cx="2016000" cy="1075857"/>
          </a:xfrm>
          <a:prstGeom prst="roundRect">
            <a:avLst>
              <a:gd name="adj" fmla="val 892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b"/>
          <a:lstStyle/>
          <a:p>
            <a:pPr algn="ctr" defTabSz="914377">
              <a:defRPr/>
            </a:pPr>
            <a:r>
              <a:rPr lang="en-US" altLang="zh-CN" sz="1200" b="1" i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DEV &amp; Upgrade</a:t>
            </a:r>
          </a:p>
        </p:txBody>
      </p:sp>
      <p:cxnSp>
        <p:nvCxnSpPr>
          <p:cNvPr id="44" name="直线连接符 15">
            <a:extLst>
              <a:ext uri="{FF2B5EF4-FFF2-40B4-BE49-F238E27FC236}">
                <a16:creationId xmlns:a16="http://schemas.microsoft.com/office/drawing/2014/main" id="{C75A7EFE-1374-1729-11C3-204ECE2EFCBC}"/>
              </a:ext>
            </a:extLst>
          </p:cNvPr>
          <p:cNvCxnSpPr>
            <a:cxnSpLocks/>
          </p:cNvCxnSpPr>
          <p:nvPr/>
        </p:nvCxnSpPr>
        <p:spPr>
          <a:xfrm>
            <a:off x="9788899" y="4461184"/>
            <a:ext cx="2016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6">
            <a:extLst>
              <a:ext uri="{FF2B5EF4-FFF2-40B4-BE49-F238E27FC236}">
                <a16:creationId xmlns:a16="http://schemas.microsoft.com/office/drawing/2014/main" id="{B37225FF-62CB-529E-D884-693D4499F042}"/>
              </a:ext>
            </a:extLst>
          </p:cNvPr>
          <p:cNvSpPr txBox="1"/>
          <p:nvPr/>
        </p:nvSpPr>
        <p:spPr>
          <a:xfrm>
            <a:off x="9801462" y="4040305"/>
            <a:ext cx="2003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BudTech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FF17DA-80C6-045F-796C-A13F30B28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E788B0-A236-428D-1B0A-923DE771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13" y="1459208"/>
            <a:ext cx="11418886" cy="79821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Simulate WS inventory balance to generate insights for inventory control &amp; management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If no control of the inv. movement and balance, ABI may have risk of under-accrual or over-payment for the discount</a:t>
            </a:r>
          </a:p>
        </p:txBody>
      </p:sp>
      <p:sp>
        <p:nvSpPr>
          <p:cNvPr id="2" name="标题 7">
            <a:extLst>
              <a:ext uri="{FF2B5EF4-FFF2-40B4-BE49-F238E27FC236}">
                <a16:creationId xmlns:a16="http://schemas.microsoft.com/office/drawing/2014/main" id="{08A515A4-8051-A93B-6432-3FB9C446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/>
          <a:lstStyle/>
          <a:p>
            <a:r>
              <a:rPr lang="en-US" altLang="zh-CN" dirty="0"/>
              <a:t>Project Background: WS balance clean-up in WCCS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6116311-87D8-940A-3AAA-D4D56506666D}"/>
              </a:ext>
            </a:extLst>
          </p:cNvPr>
          <p:cNvSpPr/>
          <p:nvPr/>
        </p:nvSpPr>
        <p:spPr>
          <a:xfrm>
            <a:off x="386013" y="4675821"/>
            <a:ext cx="2016000" cy="1075857"/>
          </a:xfrm>
          <a:prstGeom prst="roundRect">
            <a:avLst>
              <a:gd name="adj" fmla="val 892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b"/>
          <a:lstStyle/>
          <a:p>
            <a:pPr algn="ctr" defTabSz="914377">
              <a:defRPr/>
            </a:pPr>
            <a:r>
              <a:rPr lang="en-US" altLang="zh-CN" sz="1200" b="1" i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Simulation &amp; Insights</a:t>
            </a:r>
          </a:p>
        </p:txBody>
      </p:sp>
      <p:sp>
        <p:nvSpPr>
          <p:cNvPr id="34" name="文本框 6">
            <a:extLst>
              <a:ext uri="{FF2B5EF4-FFF2-40B4-BE49-F238E27FC236}">
                <a16:creationId xmlns:a16="http://schemas.microsoft.com/office/drawing/2014/main" id="{EEEF50E1-13B8-4763-D123-37F5B71C606C}"/>
              </a:ext>
            </a:extLst>
          </p:cNvPr>
          <p:cNvSpPr txBox="1"/>
          <p:nvPr/>
        </p:nvSpPr>
        <p:spPr>
          <a:xfrm>
            <a:off x="386013" y="4051451"/>
            <a:ext cx="2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D&amp;A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直线连接符 15">
            <a:extLst>
              <a:ext uri="{FF2B5EF4-FFF2-40B4-BE49-F238E27FC236}">
                <a16:creationId xmlns:a16="http://schemas.microsoft.com/office/drawing/2014/main" id="{52941976-1720-4DEB-C260-89C188ACD60B}"/>
              </a:ext>
            </a:extLst>
          </p:cNvPr>
          <p:cNvCxnSpPr>
            <a:cxnSpLocks/>
          </p:cNvCxnSpPr>
          <p:nvPr/>
        </p:nvCxnSpPr>
        <p:spPr>
          <a:xfrm>
            <a:off x="386013" y="4461184"/>
            <a:ext cx="2016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953D830-D373-EF52-F29B-09482439F6DE}"/>
              </a:ext>
            </a:extLst>
          </p:cNvPr>
          <p:cNvSpPr/>
          <p:nvPr/>
        </p:nvSpPr>
        <p:spPr>
          <a:xfrm>
            <a:off x="2739875" y="4675821"/>
            <a:ext cx="2016000" cy="1075857"/>
          </a:xfrm>
          <a:prstGeom prst="roundRect">
            <a:avLst>
              <a:gd name="adj" fmla="val 892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b"/>
          <a:lstStyle/>
          <a:p>
            <a:pPr algn="ctr" defTabSz="914377">
              <a:defRPr/>
            </a:pPr>
            <a:endParaRPr lang="en-US" altLang="zh-CN" sz="1200" b="1" i="1" dirty="0">
              <a:solidFill>
                <a:schemeClr val="bg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algn="ctr" defTabSz="914377">
              <a:defRPr/>
            </a:pPr>
            <a:r>
              <a:rPr lang="en-US" altLang="zh-CN" sz="1200" b="1" i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Project PMO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559980-423B-05DE-F163-39AA498DDFD3}"/>
              </a:ext>
            </a:extLst>
          </p:cNvPr>
          <p:cNvSpPr/>
          <p:nvPr/>
        </p:nvSpPr>
        <p:spPr>
          <a:xfrm>
            <a:off x="5093737" y="4675821"/>
            <a:ext cx="2016000" cy="1075857"/>
          </a:xfrm>
          <a:prstGeom prst="roundRect">
            <a:avLst>
              <a:gd name="adj" fmla="val 892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b"/>
          <a:lstStyle/>
          <a:p>
            <a:pPr algn="ctr" defTabSz="914377">
              <a:defRPr/>
            </a:pPr>
            <a:r>
              <a:rPr lang="en-US" altLang="zh-CN" sz="1200" b="1" i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Update contract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F710B05B-05E1-567F-E567-7B3799969D00}"/>
              </a:ext>
            </a:extLst>
          </p:cNvPr>
          <p:cNvSpPr/>
          <p:nvPr/>
        </p:nvSpPr>
        <p:spPr>
          <a:xfrm>
            <a:off x="7447599" y="4675821"/>
            <a:ext cx="2016000" cy="1075857"/>
          </a:xfrm>
          <a:prstGeom prst="roundRect">
            <a:avLst>
              <a:gd name="adj" fmla="val 892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b"/>
          <a:lstStyle/>
          <a:p>
            <a:pPr algn="ctr" defTabSz="914377">
              <a:defRPr/>
            </a:pPr>
            <a:endParaRPr lang="en-US" altLang="zh-CN" sz="1200" b="1" i="1" dirty="0">
              <a:solidFill>
                <a:schemeClr val="bg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algn="ctr" defTabSz="914377">
              <a:defRPr/>
            </a:pPr>
            <a:endParaRPr lang="en-US" altLang="zh-CN" sz="1200" b="1" i="1" dirty="0">
              <a:solidFill>
                <a:schemeClr val="bg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algn="ctr" defTabSz="914377">
              <a:defRPr/>
            </a:pPr>
            <a:r>
              <a:rPr lang="en-US" altLang="zh-CN" sz="1200" b="1" i="1" dirty="0">
                <a:solidFill>
                  <a:schemeClr val="bg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Communication &amp; Execution</a:t>
            </a:r>
          </a:p>
        </p:txBody>
      </p:sp>
      <p:cxnSp>
        <p:nvCxnSpPr>
          <p:cNvPr id="45" name="直线连接符 15">
            <a:extLst>
              <a:ext uri="{FF2B5EF4-FFF2-40B4-BE49-F238E27FC236}">
                <a16:creationId xmlns:a16="http://schemas.microsoft.com/office/drawing/2014/main" id="{59CEAB0C-0FC1-21CA-A5B5-EA559E62491A}"/>
              </a:ext>
            </a:extLst>
          </p:cNvPr>
          <p:cNvCxnSpPr>
            <a:cxnSpLocks/>
          </p:cNvCxnSpPr>
          <p:nvPr/>
        </p:nvCxnSpPr>
        <p:spPr>
          <a:xfrm>
            <a:off x="2736734" y="4461184"/>
            <a:ext cx="2016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15">
            <a:extLst>
              <a:ext uri="{FF2B5EF4-FFF2-40B4-BE49-F238E27FC236}">
                <a16:creationId xmlns:a16="http://schemas.microsoft.com/office/drawing/2014/main" id="{2F782527-B010-BAF7-A243-50117F38A3F7}"/>
              </a:ext>
            </a:extLst>
          </p:cNvPr>
          <p:cNvCxnSpPr>
            <a:cxnSpLocks/>
          </p:cNvCxnSpPr>
          <p:nvPr/>
        </p:nvCxnSpPr>
        <p:spPr>
          <a:xfrm>
            <a:off x="5087455" y="4461184"/>
            <a:ext cx="2016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15">
            <a:extLst>
              <a:ext uri="{FF2B5EF4-FFF2-40B4-BE49-F238E27FC236}">
                <a16:creationId xmlns:a16="http://schemas.microsoft.com/office/drawing/2014/main" id="{BD8A9EF7-8309-B911-A159-5BE2B79AD59C}"/>
              </a:ext>
            </a:extLst>
          </p:cNvPr>
          <p:cNvCxnSpPr>
            <a:cxnSpLocks/>
          </p:cNvCxnSpPr>
          <p:nvPr/>
        </p:nvCxnSpPr>
        <p:spPr>
          <a:xfrm>
            <a:off x="7438176" y="4461184"/>
            <a:ext cx="2016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6">
            <a:extLst>
              <a:ext uri="{FF2B5EF4-FFF2-40B4-BE49-F238E27FC236}">
                <a16:creationId xmlns:a16="http://schemas.microsoft.com/office/drawing/2014/main" id="{099BC11F-700D-AFC4-4049-24783803684B}"/>
              </a:ext>
            </a:extLst>
          </p:cNvPr>
          <p:cNvSpPr txBox="1"/>
          <p:nvPr/>
        </p:nvSpPr>
        <p:spPr>
          <a:xfrm>
            <a:off x="2736734" y="4051449"/>
            <a:ext cx="2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6">
            <a:extLst>
              <a:ext uri="{FF2B5EF4-FFF2-40B4-BE49-F238E27FC236}">
                <a16:creationId xmlns:a16="http://schemas.microsoft.com/office/drawing/2014/main" id="{9158856C-C8D0-9034-2BBE-BF53874755C1}"/>
              </a:ext>
            </a:extLst>
          </p:cNvPr>
          <p:cNvSpPr txBox="1"/>
          <p:nvPr/>
        </p:nvSpPr>
        <p:spPr>
          <a:xfrm>
            <a:off x="5087456" y="4051449"/>
            <a:ext cx="2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6">
            <a:extLst>
              <a:ext uri="{FF2B5EF4-FFF2-40B4-BE49-F238E27FC236}">
                <a16:creationId xmlns:a16="http://schemas.microsoft.com/office/drawing/2014/main" id="{2F8EEE90-9E65-AFB4-C426-677441B6E182}"/>
              </a:ext>
            </a:extLst>
          </p:cNvPr>
          <p:cNvSpPr txBox="1"/>
          <p:nvPr/>
        </p:nvSpPr>
        <p:spPr>
          <a:xfrm>
            <a:off x="7438177" y="4051449"/>
            <a:ext cx="201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Shape 9081">
            <a:extLst>
              <a:ext uri="{FF2B5EF4-FFF2-40B4-BE49-F238E27FC236}">
                <a16:creationId xmlns:a16="http://schemas.microsoft.com/office/drawing/2014/main" id="{C9293729-193C-C2FC-B98F-D005BB6B84B6}"/>
              </a:ext>
            </a:extLst>
          </p:cNvPr>
          <p:cNvSpPr/>
          <p:nvPr/>
        </p:nvSpPr>
        <p:spPr>
          <a:xfrm>
            <a:off x="6019626" y="4859329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3746" y="0"/>
                </a:moveTo>
                <a:cubicBezTo>
                  <a:pt x="9489" y="0"/>
                  <a:pt x="6010" y="3472"/>
                  <a:pt x="6010" y="7711"/>
                </a:cubicBezTo>
                <a:cubicBezTo>
                  <a:pt x="6010" y="9498"/>
                  <a:pt x="6633" y="11132"/>
                  <a:pt x="7671" y="12409"/>
                </a:cubicBezTo>
                <a:cubicBezTo>
                  <a:pt x="350" y="19762"/>
                  <a:pt x="350" y="19762"/>
                  <a:pt x="350" y="19762"/>
                </a:cubicBezTo>
                <a:cubicBezTo>
                  <a:pt x="-117" y="20170"/>
                  <a:pt x="-117" y="20885"/>
                  <a:pt x="350" y="21294"/>
                </a:cubicBezTo>
                <a:cubicBezTo>
                  <a:pt x="558" y="21498"/>
                  <a:pt x="818" y="21600"/>
                  <a:pt x="1129" y="21600"/>
                </a:cubicBezTo>
                <a:cubicBezTo>
                  <a:pt x="1389" y="21600"/>
                  <a:pt x="1700" y="21498"/>
                  <a:pt x="1908" y="21294"/>
                </a:cubicBezTo>
                <a:cubicBezTo>
                  <a:pt x="9281" y="13940"/>
                  <a:pt x="9281" y="13940"/>
                  <a:pt x="9281" y="13940"/>
                </a:cubicBezTo>
                <a:cubicBezTo>
                  <a:pt x="10527" y="14860"/>
                  <a:pt x="12085" y="15421"/>
                  <a:pt x="13746" y="15421"/>
                </a:cubicBezTo>
                <a:cubicBezTo>
                  <a:pt x="18004" y="15421"/>
                  <a:pt x="21483" y="11949"/>
                  <a:pt x="21483" y="7711"/>
                </a:cubicBezTo>
                <a:cubicBezTo>
                  <a:pt x="21483" y="3472"/>
                  <a:pt x="18004" y="0"/>
                  <a:pt x="13746" y="0"/>
                </a:cubicBezTo>
                <a:close/>
                <a:moveTo>
                  <a:pt x="13746" y="13430"/>
                </a:moveTo>
                <a:cubicBezTo>
                  <a:pt x="10579" y="13430"/>
                  <a:pt x="7983" y="10877"/>
                  <a:pt x="7983" y="7711"/>
                </a:cubicBezTo>
                <a:cubicBezTo>
                  <a:pt x="7983" y="4545"/>
                  <a:pt x="10579" y="1940"/>
                  <a:pt x="13746" y="1940"/>
                </a:cubicBezTo>
                <a:cubicBezTo>
                  <a:pt x="16914" y="1940"/>
                  <a:pt x="19458" y="4545"/>
                  <a:pt x="19458" y="7711"/>
                </a:cubicBezTo>
                <a:cubicBezTo>
                  <a:pt x="19458" y="10877"/>
                  <a:pt x="16914" y="13430"/>
                  <a:pt x="13746" y="13430"/>
                </a:cubicBezTo>
                <a:close/>
                <a:moveTo>
                  <a:pt x="17589" y="7813"/>
                </a:moveTo>
                <a:cubicBezTo>
                  <a:pt x="17537" y="8221"/>
                  <a:pt x="17173" y="8528"/>
                  <a:pt x="16758" y="8528"/>
                </a:cubicBezTo>
                <a:cubicBezTo>
                  <a:pt x="16706" y="8528"/>
                  <a:pt x="16654" y="8528"/>
                  <a:pt x="16654" y="8528"/>
                </a:cubicBezTo>
                <a:cubicBezTo>
                  <a:pt x="16187" y="8477"/>
                  <a:pt x="15823" y="8017"/>
                  <a:pt x="15875" y="7557"/>
                </a:cubicBezTo>
                <a:cubicBezTo>
                  <a:pt x="16083" y="6281"/>
                  <a:pt x="14629" y="5617"/>
                  <a:pt x="14577" y="5617"/>
                </a:cubicBezTo>
                <a:cubicBezTo>
                  <a:pt x="14110" y="5413"/>
                  <a:pt x="13902" y="4902"/>
                  <a:pt x="14110" y="4443"/>
                </a:cubicBezTo>
                <a:cubicBezTo>
                  <a:pt x="14318" y="4034"/>
                  <a:pt x="14837" y="3830"/>
                  <a:pt x="15252" y="4034"/>
                </a:cubicBezTo>
                <a:cubicBezTo>
                  <a:pt x="15356" y="4085"/>
                  <a:pt x="17952" y="5260"/>
                  <a:pt x="17589" y="7813"/>
                </a:cubicBezTo>
                <a:close/>
                <a:moveTo>
                  <a:pt x="15771" y="9651"/>
                </a:moveTo>
                <a:cubicBezTo>
                  <a:pt x="15979" y="9855"/>
                  <a:pt x="16083" y="10111"/>
                  <a:pt x="16083" y="10366"/>
                </a:cubicBezTo>
                <a:cubicBezTo>
                  <a:pt x="16083" y="10621"/>
                  <a:pt x="15979" y="10877"/>
                  <a:pt x="15771" y="11030"/>
                </a:cubicBezTo>
                <a:cubicBezTo>
                  <a:pt x="15616" y="11234"/>
                  <a:pt x="15356" y="11336"/>
                  <a:pt x="15096" y="11336"/>
                </a:cubicBezTo>
                <a:cubicBezTo>
                  <a:pt x="14837" y="11336"/>
                  <a:pt x="14577" y="11234"/>
                  <a:pt x="14370" y="11030"/>
                </a:cubicBezTo>
                <a:cubicBezTo>
                  <a:pt x="14214" y="10877"/>
                  <a:pt x="14110" y="10621"/>
                  <a:pt x="14110" y="10366"/>
                </a:cubicBezTo>
                <a:cubicBezTo>
                  <a:pt x="14110" y="10111"/>
                  <a:pt x="14214" y="9855"/>
                  <a:pt x="14370" y="9651"/>
                </a:cubicBezTo>
                <a:cubicBezTo>
                  <a:pt x="14577" y="9498"/>
                  <a:pt x="14837" y="9396"/>
                  <a:pt x="15096" y="9396"/>
                </a:cubicBezTo>
                <a:cubicBezTo>
                  <a:pt x="15356" y="9396"/>
                  <a:pt x="15616" y="9498"/>
                  <a:pt x="15771" y="965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 algn="ctr">
              <a:spcBef>
                <a:spcPts val="800"/>
              </a:spcBef>
              <a:defRPr sz="1800" spc="-180">
                <a:solidFill>
                  <a:srgbClr val="FFFFFF"/>
                </a:solidFill>
              </a:defRPr>
            </a:pPr>
            <a:endParaRPr sz="12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A4CECEC1-DBDE-8297-7450-AD7E5C0C59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97" y="4859329"/>
            <a:ext cx="360000" cy="360000"/>
          </a:xfrm>
          <a:prstGeom prst="rect">
            <a:avLst/>
          </a:prstGeom>
        </p:spPr>
      </p:pic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D1788339-6524-6AF6-9521-1F3C6F190C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33" y="4859329"/>
            <a:ext cx="360000" cy="360000"/>
          </a:xfrm>
          <a:prstGeom prst="rect">
            <a:avLst/>
          </a:prstGeom>
        </p:spPr>
      </p:pic>
      <p:pic>
        <p:nvPicPr>
          <p:cNvPr id="9" name="图片 8" descr="形状&#10;&#10;低可信度描述已自动生成">
            <a:extLst>
              <a:ext uri="{FF2B5EF4-FFF2-40B4-BE49-F238E27FC236}">
                <a16:creationId xmlns:a16="http://schemas.microsoft.com/office/drawing/2014/main" id="{E99F0017-E5B4-AC4C-02FC-F2D39E57AF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61" y="4859329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6268FF2D-B056-5304-5C4A-68684740986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05" y="4859329"/>
            <a:ext cx="360000" cy="36000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933093-1CCB-DF7A-9D4B-1225C53FC84A}"/>
              </a:ext>
            </a:extLst>
          </p:cNvPr>
          <p:cNvSpPr/>
          <p:nvPr/>
        </p:nvSpPr>
        <p:spPr>
          <a:xfrm>
            <a:off x="429710" y="2911078"/>
            <a:ext cx="2700000" cy="658149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  <a:r>
              <a:rPr lang="zh-CN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(First in First out)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20A2A62-D51A-BA74-ECB7-3C67A3AA9399}"/>
              </a:ext>
            </a:extLst>
          </p:cNvPr>
          <p:cNvSpPr/>
          <p:nvPr/>
        </p:nvSpPr>
        <p:spPr>
          <a:xfrm>
            <a:off x="3288714" y="2911078"/>
            <a:ext cx="2700000" cy="658149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BUD/HKOW/HBI/HBO/ISP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93D622E-9354-BE28-0915-12C6DA618B7F}"/>
              </a:ext>
            </a:extLst>
          </p:cNvPr>
          <p:cNvSpPr/>
          <p:nvPr/>
        </p:nvSpPr>
        <p:spPr>
          <a:xfrm>
            <a:off x="6147718" y="2904583"/>
            <a:ext cx="2700000" cy="658149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12 Months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CA8656A-242D-4FCB-56C5-681CFA3699E9}"/>
              </a:ext>
            </a:extLst>
          </p:cNvPr>
          <p:cNvSpPr/>
          <p:nvPr/>
        </p:nvSpPr>
        <p:spPr>
          <a:xfrm>
            <a:off x="9006722" y="2904583"/>
            <a:ext cx="2700000" cy="658149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STW/STR - WCCS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14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B7249-E25E-4A70-CA4B-33739577B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F9406D7-9989-A0DA-17BB-CFCF930FB640}"/>
              </a:ext>
            </a:extLst>
          </p:cNvPr>
          <p:cNvSpPr txBox="1"/>
          <p:nvPr/>
        </p:nvSpPr>
        <p:spPr>
          <a:xfrm>
            <a:off x="4328634" y="1467094"/>
            <a:ext cx="353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直线连接符 15">
            <a:extLst>
              <a:ext uri="{FF2B5EF4-FFF2-40B4-BE49-F238E27FC236}">
                <a16:creationId xmlns:a16="http://schemas.microsoft.com/office/drawing/2014/main" id="{931CB852-52AD-318A-DFED-D748126AB68F}"/>
              </a:ext>
            </a:extLst>
          </p:cNvPr>
          <p:cNvCxnSpPr>
            <a:cxnSpLocks/>
          </p:cNvCxnSpPr>
          <p:nvPr/>
        </p:nvCxnSpPr>
        <p:spPr>
          <a:xfrm>
            <a:off x="8323686" y="1980309"/>
            <a:ext cx="3534733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203FCA29-0D6C-3E65-69D6-6399C9110982}"/>
              </a:ext>
            </a:extLst>
          </p:cNvPr>
          <p:cNvSpPr txBox="1"/>
          <p:nvPr/>
        </p:nvSpPr>
        <p:spPr>
          <a:xfrm>
            <a:off x="8323686" y="1467094"/>
            <a:ext cx="3534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直线连接符 15">
            <a:extLst>
              <a:ext uri="{FF2B5EF4-FFF2-40B4-BE49-F238E27FC236}">
                <a16:creationId xmlns:a16="http://schemas.microsoft.com/office/drawing/2014/main" id="{C121747E-0069-8CBF-1483-63FF9482FADC}"/>
              </a:ext>
            </a:extLst>
          </p:cNvPr>
          <p:cNvCxnSpPr>
            <a:cxnSpLocks/>
          </p:cNvCxnSpPr>
          <p:nvPr/>
        </p:nvCxnSpPr>
        <p:spPr>
          <a:xfrm>
            <a:off x="4328634" y="1980309"/>
            <a:ext cx="3534733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15">
            <a:extLst>
              <a:ext uri="{FF2B5EF4-FFF2-40B4-BE49-F238E27FC236}">
                <a16:creationId xmlns:a16="http://schemas.microsoft.com/office/drawing/2014/main" id="{3C39AD90-8081-537C-40A6-AD8D3AC2C87C}"/>
              </a:ext>
            </a:extLst>
          </p:cNvPr>
          <p:cNvCxnSpPr>
            <a:cxnSpLocks/>
          </p:cNvCxnSpPr>
          <p:nvPr/>
        </p:nvCxnSpPr>
        <p:spPr>
          <a:xfrm>
            <a:off x="333582" y="1980309"/>
            <a:ext cx="3534733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3B35C7C-1CD4-E609-C71C-C3BF343419DB}"/>
              </a:ext>
            </a:extLst>
          </p:cNvPr>
          <p:cNvSpPr txBox="1"/>
          <p:nvPr/>
        </p:nvSpPr>
        <p:spPr>
          <a:xfrm>
            <a:off x="333582" y="1467094"/>
            <a:ext cx="353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A500DB5F-C2BC-2F1F-7FDA-301723EA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447676"/>
            <a:ext cx="11568772" cy="790605"/>
          </a:xfrm>
        </p:spPr>
        <p:txBody>
          <a:bodyPr>
            <a:normAutofit/>
          </a:bodyPr>
          <a:lstStyle/>
          <a:p>
            <a:r>
              <a:rPr lang="en-US" altLang="zh-CN" dirty="0"/>
              <a:t>Solution Overview</a:t>
            </a:r>
            <a:br>
              <a:rPr lang="en-US" altLang="zh-CN" dirty="0"/>
            </a:b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Leverage FIFO method and 4-years’ STW &amp; STR data in WCCS to simulate inv. balance for national WS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86F759-38DF-2D5A-E428-4089386A0B10}"/>
              </a:ext>
            </a:extLst>
          </p:cNvPr>
          <p:cNvSpPr txBox="1"/>
          <p:nvPr/>
        </p:nvSpPr>
        <p:spPr>
          <a:xfrm>
            <a:off x="333581" y="2558534"/>
            <a:ext cx="35347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1" lang="zh-CN" alt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kumimoji="1"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STW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WCCS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kumimoji="1"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2021 to 2024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kumimoji="1"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WS Scope: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National WS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kumimoji="1"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SKU</a:t>
            </a:r>
            <a:r>
              <a:rPr kumimoji="1" lang="zh-CN" alt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Scope</a:t>
            </a:r>
            <a:r>
              <a:rPr kumimoji="1"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1" lang="en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brand family belongs to “BUD, HBI, HBO, HKOW, and ISP”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9219B45A-B98F-F4C1-2DCD-CF708822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84" y="2872895"/>
            <a:ext cx="3534734" cy="13021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D4EB13-DCCC-9298-6945-96D8C85BBF41}"/>
              </a:ext>
            </a:extLst>
          </p:cNvPr>
          <p:cNvSpPr txBox="1"/>
          <p:nvPr/>
        </p:nvSpPr>
        <p:spPr>
          <a:xfrm>
            <a:off x="8323684" y="2511490"/>
            <a:ext cx="3534733" cy="369332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Simulation per WS 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D3F7D2-90D0-69FA-040E-DB98145FB7F7}"/>
              </a:ext>
            </a:extLst>
          </p:cNvPr>
          <p:cNvSpPr txBox="1"/>
          <p:nvPr/>
        </p:nvSpPr>
        <p:spPr>
          <a:xfrm>
            <a:off x="8323683" y="4464160"/>
            <a:ext cx="3534733" cy="369332"/>
          </a:xfrm>
          <a:prstGeom prst="rect">
            <a:avLst/>
          </a:prstGeom>
          <a:noFill/>
        </p:spPr>
        <p:txBody>
          <a:bodyPr wrap="square" lIns="36000" rIns="3600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Overview and insights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651CFE2-18F2-C6DE-018F-BCE6B7C8E818}"/>
              </a:ext>
            </a:extLst>
          </p:cNvPr>
          <p:cNvGrpSpPr/>
          <p:nvPr/>
        </p:nvGrpSpPr>
        <p:grpSpPr>
          <a:xfrm>
            <a:off x="4306664" y="2562984"/>
            <a:ext cx="3534733" cy="3802351"/>
            <a:chOff x="4306664" y="2535840"/>
            <a:chExt cx="3534733" cy="380235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F475D366-5380-F15B-B95B-DB728CAD02D8}"/>
                </a:ext>
              </a:extLst>
            </p:cNvPr>
            <p:cNvSpPr/>
            <p:nvPr/>
          </p:nvSpPr>
          <p:spPr>
            <a:xfrm>
              <a:off x="4306664" y="2535840"/>
              <a:ext cx="3534733" cy="3802351"/>
            </a:xfrm>
            <a:prstGeom prst="roundRect">
              <a:avLst>
                <a:gd name="adj" fmla="val 556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Simulation Engine</a:t>
              </a:r>
              <a:endParaRPr lang="zh-CN" alt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02EB2CF3-3F99-4F36-2C91-21D51CC73063}"/>
                </a:ext>
              </a:extLst>
            </p:cNvPr>
            <p:cNvSpPr/>
            <p:nvPr/>
          </p:nvSpPr>
          <p:spPr>
            <a:xfrm>
              <a:off x="5969253" y="3342598"/>
              <a:ext cx="232949" cy="1764000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下 37">
              <a:extLst>
                <a:ext uri="{FF2B5EF4-FFF2-40B4-BE49-F238E27FC236}">
                  <a16:creationId xmlns:a16="http://schemas.microsoft.com/office/drawing/2014/main" id="{63F73056-E357-F9F7-C5C2-03E5A1E2C13F}"/>
                </a:ext>
              </a:extLst>
            </p:cNvPr>
            <p:cNvSpPr/>
            <p:nvPr/>
          </p:nvSpPr>
          <p:spPr>
            <a:xfrm>
              <a:off x="7110083" y="3342598"/>
              <a:ext cx="232949" cy="1764000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下 35">
              <a:extLst>
                <a:ext uri="{FF2B5EF4-FFF2-40B4-BE49-F238E27FC236}">
                  <a16:creationId xmlns:a16="http://schemas.microsoft.com/office/drawing/2014/main" id="{6A1B5118-134F-2E89-3AF0-B28FDD03EF6B}"/>
                </a:ext>
              </a:extLst>
            </p:cNvPr>
            <p:cNvSpPr/>
            <p:nvPr/>
          </p:nvSpPr>
          <p:spPr>
            <a:xfrm>
              <a:off x="4806283" y="3342598"/>
              <a:ext cx="232949" cy="1764000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A10A05-4FB3-2DE6-B5DB-C963419E2F0B}"/>
                </a:ext>
              </a:extLst>
            </p:cNvPr>
            <p:cNvSpPr txBox="1"/>
            <p:nvPr/>
          </p:nvSpPr>
          <p:spPr>
            <a:xfrm>
              <a:off x="4415514" y="3010774"/>
              <a:ext cx="3317030" cy="3124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Input Conditions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7B6052F-CAD9-A099-41A7-0BABB796DCAB}"/>
                </a:ext>
              </a:extLst>
            </p:cNvPr>
            <p:cNvSpPr txBox="1"/>
            <p:nvPr/>
          </p:nvSpPr>
          <p:spPr>
            <a:xfrm>
              <a:off x="4415514" y="3594486"/>
              <a:ext cx="1008000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ot"/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Freeze Cycle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7D0E14F-E092-4A60-47D8-5D575BE701C9}"/>
                </a:ext>
              </a:extLst>
            </p:cNvPr>
            <p:cNvSpPr txBox="1"/>
            <p:nvPr/>
          </p:nvSpPr>
          <p:spPr>
            <a:xfrm>
              <a:off x="5569035" y="3594486"/>
              <a:ext cx="1008000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ot"/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Unit of Measure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7A3218E-23C6-690D-9210-50EBFBE994F3}"/>
                </a:ext>
              </a:extLst>
            </p:cNvPr>
            <p:cNvSpPr txBox="1"/>
            <p:nvPr/>
          </p:nvSpPr>
          <p:spPr>
            <a:xfrm>
              <a:off x="6722557" y="3594486"/>
              <a:ext cx="1008000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ot"/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Others…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B38FEF3-F5E7-4EE7-625C-D95AFE16F70A}"/>
                </a:ext>
              </a:extLst>
            </p:cNvPr>
            <p:cNvSpPr txBox="1"/>
            <p:nvPr/>
          </p:nvSpPr>
          <p:spPr>
            <a:xfrm>
              <a:off x="4415514" y="4244044"/>
              <a:ext cx="504000" cy="50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9 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months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15A0B4-5215-473D-E406-A0D163D63F03}"/>
                </a:ext>
              </a:extLst>
            </p:cNvPr>
            <p:cNvSpPr txBox="1"/>
            <p:nvPr/>
          </p:nvSpPr>
          <p:spPr>
            <a:xfrm>
              <a:off x="4922757" y="4242885"/>
              <a:ext cx="504000" cy="50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12 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months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CB366FD-80A9-B2DD-5924-FDAD9CAEB752}"/>
                </a:ext>
              </a:extLst>
            </p:cNvPr>
            <p:cNvSpPr txBox="1"/>
            <p:nvPr/>
          </p:nvSpPr>
          <p:spPr>
            <a:xfrm>
              <a:off x="5574163" y="4245846"/>
              <a:ext cx="504000" cy="50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Case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D240325-3362-1B39-2882-15F92AF5EDF3}"/>
                </a:ext>
              </a:extLst>
            </p:cNvPr>
            <p:cNvSpPr txBox="1"/>
            <p:nvPr/>
          </p:nvSpPr>
          <p:spPr>
            <a:xfrm>
              <a:off x="6073035" y="4245846"/>
              <a:ext cx="504000" cy="50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HL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B60B4AE-DD4C-6FB6-FFE7-F227E365DF0E}"/>
                </a:ext>
              </a:extLst>
            </p:cNvPr>
            <p:cNvSpPr txBox="1"/>
            <p:nvPr/>
          </p:nvSpPr>
          <p:spPr>
            <a:xfrm>
              <a:off x="6729127" y="4165391"/>
              <a:ext cx="1001429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Opening balance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FA060E2-4A04-FBCC-79A0-34F4639A305C}"/>
                </a:ext>
              </a:extLst>
            </p:cNvPr>
            <p:cNvSpPr txBox="1"/>
            <p:nvPr/>
          </p:nvSpPr>
          <p:spPr>
            <a:xfrm>
              <a:off x="4306664" y="5128274"/>
              <a:ext cx="3534733" cy="3700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FIFO Method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8F3D1FB-7FC0-17D6-3F63-2717997B7F89}"/>
                </a:ext>
              </a:extLst>
            </p:cNvPr>
            <p:cNvSpPr txBox="1"/>
            <p:nvPr/>
          </p:nvSpPr>
          <p:spPr>
            <a:xfrm>
              <a:off x="6725842" y="4405584"/>
              <a:ext cx="1001429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End inv.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C89B988-41B1-90D6-0F10-2A0E0D625CAF}"/>
                </a:ext>
              </a:extLst>
            </p:cNvPr>
            <p:cNvSpPr txBox="1"/>
            <p:nvPr/>
          </p:nvSpPr>
          <p:spPr>
            <a:xfrm>
              <a:off x="6722557" y="4639828"/>
              <a:ext cx="1001429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lIns="0" rIns="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6A4823E-7606-E943-93A6-4306F9921C88}"/>
                </a:ext>
              </a:extLst>
            </p:cNvPr>
            <p:cNvSpPr txBox="1"/>
            <p:nvPr/>
          </p:nvSpPr>
          <p:spPr>
            <a:xfrm>
              <a:off x="4495903" y="5698652"/>
              <a:ext cx="1537803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ot"/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Simulation per WS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7B4D4CF-308A-109E-09F8-0281E0788ECB}"/>
                </a:ext>
              </a:extLst>
            </p:cNvPr>
            <p:cNvSpPr txBox="1"/>
            <p:nvPr/>
          </p:nvSpPr>
          <p:spPr>
            <a:xfrm>
              <a:off x="6146855" y="5689724"/>
              <a:ext cx="1537803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  <a:prstDash val="sysDot"/>
            </a:ln>
          </p:spPr>
          <p:txBody>
            <a:bodyPr wrap="square" lIns="72000" rIns="72000" rtlCol="0" anchor="ctr">
              <a:no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Overview &amp; Insights</a:t>
              </a:r>
            </a:p>
          </p:txBody>
        </p:sp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BE38E317-753B-DE0A-7EBC-4DB4470E8B60}"/>
                </a:ext>
              </a:extLst>
            </p:cNvPr>
            <p:cNvSpPr/>
            <p:nvPr/>
          </p:nvSpPr>
          <p:spPr>
            <a:xfrm>
              <a:off x="5174757" y="5461025"/>
              <a:ext cx="288000" cy="304807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箭头: 下 50">
              <a:extLst>
                <a:ext uri="{FF2B5EF4-FFF2-40B4-BE49-F238E27FC236}">
                  <a16:creationId xmlns:a16="http://schemas.microsoft.com/office/drawing/2014/main" id="{6CD494B3-2B34-4370-EAD4-CE29E76A982E}"/>
                </a:ext>
              </a:extLst>
            </p:cNvPr>
            <p:cNvSpPr/>
            <p:nvPr/>
          </p:nvSpPr>
          <p:spPr>
            <a:xfrm>
              <a:off x="6771756" y="5461025"/>
              <a:ext cx="288000" cy="304807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F64169E-FCAF-58AF-124E-78680900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82" y="4845388"/>
            <a:ext cx="3534731" cy="15199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677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901C46-4349-3006-4C9A-BA8104D1A633}"/>
              </a:ext>
            </a:extLst>
          </p:cNvPr>
          <p:cNvSpPr txBox="1"/>
          <p:nvPr/>
        </p:nvSpPr>
        <p:spPr>
          <a:xfrm>
            <a:off x="380497" y="2158635"/>
            <a:ext cx="550195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latin typeface="Calibri" panose="020F0502020204030204" pitchFamily="34" charset="0"/>
                <a:cs typeface="Calibri" panose="020F0502020204030204" pitchFamily="34" charset="0"/>
              </a:rPr>
              <a:t>FIFO methodology example:</a:t>
            </a:r>
            <a:endParaRPr lang="zh-CN" altLang="en-US" sz="14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A104722-7466-540E-FC6E-F26BC3A46FBF}"/>
              </a:ext>
            </a:extLst>
          </p:cNvPr>
          <p:cNvCxnSpPr>
            <a:cxnSpLocks/>
          </p:cNvCxnSpPr>
          <p:nvPr/>
        </p:nvCxnSpPr>
        <p:spPr>
          <a:xfrm>
            <a:off x="380497" y="1860512"/>
            <a:ext cx="622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7994D5-4709-0CAE-98FD-5FC2FA482859}"/>
              </a:ext>
            </a:extLst>
          </p:cNvPr>
          <p:cNvSpPr txBox="1"/>
          <p:nvPr/>
        </p:nvSpPr>
        <p:spPr>
          <a:xfrm>
            <a:off x="2363940" y="1517225"/>
            <a:ext cx="186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34B42996-ACDC-70D0-4657-7335DD187ED4}"/>
              </a:ext>
            </a:extLst>
          </p:cNvPr>
          <p:cNvCxnSpPr>
            <a:cxnSpLocks/>
          </p:cNvCxnSpPr>
          <p:nvPr/>
        </p:nvCxnSpPr>
        <p:spPr>
          <a:xfrm>
            <a:off x="7023503" y="1855779"/>
            <a:ext cx="478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C66800A-B701-DA0A-40FB-2B2C5F427DA1}"/>
              </a:ext>
            </a:extLst>
          </p:cNvPr>
          <p:cNvSpPr txBox="1"/>
          <p:nvPr/>
        </p:nvSpPr>
        <p:spPr>
          <a:xfrm>
            <a:off x="6667499" y="1478788"/>
            <a:ext cx="521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A77CD2-3DB0-73CC-D5B7-28CA9931D40F}"/>
              </a:ext>
            </a:extLst>
          </p:cNvPr>
          <p:cNvGrpSpPr/>
          <p:nvPr/>
        </p:nvGrpSpPr>
        <p:grpSpPr>
          <a:xfrm>
            <a:off x="7182805" y="2554222"/>
            <a:ext cx="4628698" cy="1483994"/>
            <a:chOff x="6081001" y="2532512"/>
            <a:chExt cx="4419027" cy="14839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BA35EA-6E3F-47B4-6751-BAB991AD5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2125" y="2573667"/>
              <a:ext cx="4407903" cy="1442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椭圆 23">
              <a:extLst>
                <a:ext uri="{FF2B5EF4-FFF2-40B4-BE49-F238E27FC236}">
                  <a16:creationId xmlns:a16="http://schemas.microsoft.com/office/drawing/2014/main" id="{FA62F586-092D-6F12-8DC3-D644DA0E72AC}"/>
                </a:ext>
              </a:extLst>
            </p:cNvPr>
            <p:cNvSpPr/>
            <p:nvPr/>
          </p:nvSpPr>
          <p:spPr>
            <a:xfrm>
              <a:off x="6081001" y="2532512"/>
              <a:ext cx="206300" cy="2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kumimoji="1" lang="zh-CN" altLang="en-US" sz="13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ECA39-1F1B-0CC6-1744-3EB0DA5DAB2F}"/>
                </a:ext>
              </a:extLst>
            </p:cNvPr>
            <p:cNvSpPr/>
            <p:nvPr/>
          </p:nvSpPr>
          <p:spPr>
            <a:xfrm>
              <a:off x="6298425" y="2548156"/>
              <a:ext cx="1237294" cy="18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write-off</a:t>
              </a:r>
              <a:endParaRPr kumimoji="1" lang="zh-CN" altLang="en-US" sz="9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E505A95-327E-58ED-03F0-145A1ACE97BF}"/>
              </a:ext>
            </a:extLst>
          </p:cNvPr>
          <p:cNvGrpSpPr/>
          <p:nvPr/>
        </p:nvGrpSpPr>
        <p:grpSpPr>
          <a:xfrm>
            <a:off x="7197805" y="3504689"/>
            <a:ext cx="4613699" cy="1489306"/>
            <a:chOff x="1974198" y="2928160"/>
            <a:chExt cx="3994036" cy="1031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B51F58-6597-ADFC-5F02-890140ABD05F}"/>
                </a:ext>
              </a:extLst>
            </p:cNvPr>
            <p:cNvGrpSpPr/>
            <p:nvPr/>
          </p:nvGrpSpPr>
          <p:grpSpPr>
            <a:xfrm>
              <a:off x="1974199" y="2945042"/>
              <a:ext cx="3994035" cy="1014596"/>
              <a:chOff x="293716" y="2620877"/>
              <a:chExt cx="4604470" cy="1169663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4FDA8EFA-0C0F-0C7D-D5AE-B323FED8C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716" y="2620877"/>
                <a:ext cx="4604469" cy="116966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703F0C6-94AF-434A-6242-4040C6BBD843}"/>
                  </a:ext>
                </a:extLst>
              </p:cNvPr>
              <p:cNvSpPr/>
              <p:nvPr/>
            </p:nvSpPr>
            <p:spPr>
              <a:xfrm>
                <a:off x="4050403" y="3465374"/>
                <a:ext cx="847783" cy="135113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solidFill>
                  <a:srgbClr val="D00A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椭圆 23">
              <a:extLst>
                <a:ext uri="{FF2B5EF4-FFF2-40B4-BE49-F238E27FC236}">
                  <a16:creationId xmlns:a16="http://schemas.microsoft.com/office/drawing/2014/main" id="{C21E933E-2918-46D8-9525-854544250CC5}"/>
                </a:ext>
              </a:extLst>
            </p:cNvPr>
            <p:cNvSpPr/>
            <p:nvPr/>
          </p:nvSpPr>
          <p:spPr>
            <a:xfrm>
              <a:off x="1974198" y="2928160"/>
              <a:ext cx="186989" cy="1495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1" lang="zh-CN" altLang="en-US" sz="13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28B5E6-BD55-9B75-92DB-0DF3519BA78E}"/>
                </a:ext>
              </a:extLst>
            </p:cNvPr>
            <p:cNvSpPr/>
            <p:nvPr/>
          </p:nvSpPr>
          <p:spPr>
            <a:xfrm>
              <a:off x="2164086" y="2938898"/>
              <a:ext cx="1121935" cy="1246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9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One batch</a:t>
              </a:r>
              <a:endParaRPr kumimoji="1" lang="zh-CN" altLang="en-US" sz="9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16B0208-F686-008C-7FAC-C7DE5236BB47}"/>
              </a:ext>
            </a:extLst>
          </p:cNvPr>
          <p:cNvGrpSpPr/>
          <p:nvPr/>
        </p:nvGrpSpPr>
        <p:grpSpPr>
          <a:xfrm>
            <a:off x="7197805" y="4812442"/>
            <a:ext cx="4613699" cy="1253176"/>
            <a:chOff x="4042123" y="3817896"/>
            <a:chExt cx="4937762" cy="1246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0161EE-E390-2EB9-1164-CDE9A1F3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124" y="3844256"/>
              <a:ext cx="4937760" cy="117227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1" name="矩形 27">
              <a:extLst>
                <a:ext uri="{FF2B5EF4-FFF2-40B4-BE49-F238E27FC236}">
                  <a16:creationId xmlns:a16="http://schemas.microsoft.com/office/drawing/2014/main" id="{0F71638F-83AC-7B84-989D-2AC37A899A27}"/>
                </a:ext>
              </a:extLst>
            </p:cNvPr>
            <p:cNvSpPr/>
            <p:nvPr/>
          </p:nvSpPr>
          <p:spPr>
            <a:xfrm>
              <a:off x="5608136" y="4145871"/>
              <a:ext cx="3371748" cy="28056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D00A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矩形 27">
              <a:extLst>
                <a:ext uri="{FF2B5EF4-FFF2-40B4-BE49-F238E27FC236}">
                  <a16:creationId xmlns:a16="http://schemas.microsoft.com/office/drawing/2014/main" id="{8C5E0DB3-1B13-9BDC-BEEE-BBB9A35408F9}"/>
                </a:ext>
              </a:extLst>
            </p:cNvPr>
            <p:cNvSpPr/>
            <p:nvPr/>
          </p:nvSpPr>
          <p:spPr>
            <a:xfrm>
              <a:off x="6991351" y="4535338"/>
              <a:ext cx="1988534" cy="52879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D00A2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椭圆 23">
              <a:extLst>
                <a:ext uri="{FF2B5EF4-FFF2-40B4-BE49-F238E27FC236}">
                  <a16:creationId xmlns:a16="http://schemas.microsoft.com/office/drawing/2014/main" id="{5797A92B-B3D5-F210-D7F6-8EE7597B524F}"/>
                </a:ext>
              </a:extLst>
            </p:cNvPr>
            <p:cNvSpPr/>
            <p:nvPr/>
          </p:nvSpPr>
          <p:spPr>
            <a:xfrm>
              <a:off x="4042123" y="3817896"/>
              <a:ext cx="231172" cy="2148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3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kumimoji="1" lang="zh-CN" altLang="en-US" sz="13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18703C-DF45-C0B0-E0E9-EAE8A30ADCCA}"/>
                </a:ext>
              </a:extLst>
            </p:cNvPr>
            <p:cNvSpPr/>
            <p:nvPr/>
          </p:nvSpPr>
          <p:spPr>
            <a:xfrm>
              <a:off x="4276879" y="3833880"/>
              <a:ext cx="1387030" cy="1790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33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Multi- batches</a:t>
              </a:r>
              <a:endParaRPr kumimoji="1" lang="zh-CN" altLang="en-US" sz="933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标题 7">
            <a:extLst>
              <a:ext uri="{FF2B5EF4-FFF2-40B4-BE49-F238E27FC236}">
                <a16:creationId xmlns:a16="http://schemas.microsoft.com/office/drawing/2014/main" id="{CD6A1CD3-5E4A-7066-659D-07C8EE6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470453"/>
            <a:ext cx="11445154" cy="767828"/>
          </a:xfrm>
        </p:spPr>
        <p:txBody>
          <a:bodyPr>
            <a:normAutofit/>
          </a:bodyPr>
          <a:lstStyle/>
          <a:p>
            <a:r>
              <a:rPr lang="en-US" altLang="zh-CN" dirty="0"/>
              <a:t>Methodology &amp; Exploration</a:t>
            </a:r>
            <a:br>
              <a:rPr lang="en-US" altLang="zh-CN" sz="2400" dirty="0"/>
            </a:br>
            <a:r>
              <a:rPr lang="en-US" altLang="zh-CN" sz="2000" b="0" i="1" dirty="0"/>
              <a:t>Apply FIFO method, simulate the movement of inv. and provide visibility of the inv. balance for each WS</a:t>
            </a:r>
            <a:endParaRPr lang="zh-CN" altLang="en-US" sz="2000" b="0" i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74C145-C94B-9CD8-0351-FEBF38E4A8E7}"/>
              </a:ext>
            </a:extLst>
          </p:cNvPr>
          <p:cNvSpPr txBox="1"/>
          <p:nvPr/>
        </p:nvSpPr>
        <p:spPr>
          <a:xfrm>
            <a:off x="7194456" y="2158635"/>
            <a:ext cx="46170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dirty="0">
                <a:latin typeface="Calibri" panose="020F0502020204030204" pitchFamily="34" charset="0"/>
                <a:cs typeface="Calibri" panose="020F0502020204030204" pitchFamily="34" charset="0"/>
              </a:rPr>
              <a:t>The 3 selected WS show exactly three typical scenarios:</a:t>
            </a:r>
            <a:endParaRPr lang="zh-CN" altLang="en-US" sz="14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2B9133-D930-0B1E-4AEF-4E4281AFC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17" y="2611153"/>
            <a:ext cx="6196880" cy="19755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92C684-8F7F-342A-713B-A91DB94FC2C2}"/>
              </a:ext>
            </a:extLst>
          </p:cNvPr>
          <p:cNvSpPr txBox="1"/>
          <p:nvPr/>
        </p:nvSpPr>
        <p:spPr>
          <a:xfrm>
            <a:off x="289645" y="4838949"/>
            <a:ext cx="6196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STW is recorded and divided by different </a:t>
            </a:r>
            <a:r>
              <a:rPr kumimoji="1" lang="en-US" altLang="zh-CN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batches</a:t>
            </a: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which are generated with the </a:t>
            </a:r>
            <a:r>
              <a:rPr kumimoji="1" lang="en-US" altLang="zh-CN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 &amp; month </a:t>
            </a: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 which the STW occurred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Oldest STW is converted to STR first and in </a:t>
            </a:r>
            <a:r>
              <a:rPr kumimoji="1" lang="en-US" altLang="zh-CN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chronological</a:t>
            </a: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sequence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STW unclaimed after </a:t>
            </a:r>
            <a:r>
              <a:rPr kumimoji="1" lang="en-US" altLang="zh-CN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months </a:t>
            </a:r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will be frozen/cleared</a:t>
            </a:r>
          </a:p>
        </p:txBody>
      </p:sp>
    </p:spTree>
    <p:extLst>
      <p:ext uri="{BB962C8B-B14F-4D97-AF65-F5344CB8AC3E}">
        <p14:creationId xmlns:p14="http://schemas.microsoft.com/office/powerpoint/2010/main" val="86511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54FE46-D6D2-AB56-A150-332886092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线连接符 5">
            <a:extLst>
              <a:ext uri="{FF2B5EF4-FFF2-40B4-BE49-F238E27FC236}">
                <a16:creationId xmlns:a16="http://schemas.microsoft.com/office/drawing/2014/main" id="{E48F862D-DD50-7BA1-DB71-BFD03DA1E151}"/>
              </a:ext>
            </a:extLst>
          </p:cNvPr>
          <p:cNvCxnSpPr>
            <a:cxnSpLocks/>
          </p:cNvCxnSpPr>
          <p:nvPr/>
        </p:nvCxnSpPr>
        <p:spPr>
          <a:xfrm>
            <a:off x="391621" y="1898064"/>
            <a:ext cx="4656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AAEADD9-139A-FCE5-9DDC-A127D44AF6B5}"/>
              </a:ext>
            </a:extLst>
          </p:cNvPr>
          <p:cNvSpPr txBox="1"/>
          <p:nvPr/>
        </p:nvSpPr>
        <p:spPr>
          <a:xfrm>
            <a:off x="1787706" y="1516340"/>
            <a:ext cx="186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1" lang="zh-CN" alt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直线连接符 15">
            <a:extLst>
              <a:ext uri="{FF2B5EF4-FFF2-40B4-BE49-F238E27FC236}">
                <a16:creationId xmlns:a16="http://schemas.microsoft.com/office/drawing/2014/main" id="{D6E0FD5D-6A48-49C7-8A72-15BE551364AA}"/>
              </a:ext>
            </a:extLst>
          </p:cNvPr>
          <p:cNvCxnSpPr>
            <a:cxnSpLocks/>
          </p:cNvCxnSpPr>
          <p:nvPr/>
        </p:nvCxnSpPr>
        <p:spPr>
          <a:xfrm>
            <a:off x="5365693" y="1898064"/>
            <a:ext cx="6624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C3938FB-68FD-D0A4-6654-8F3299C240E2}"/>
              </a:ext>
            </a:extLst>
          </p:cNvPr>
          <p:cNvSpPr txBox="1"/>
          <p:nvPr/>
        </p:nvSpPr>
        <p:spPr>
          <a:xfrm>
            <a:off x="6799634" y="1516340"/>
            <a:ext cx="393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New Logic for T1 &amp; T1.5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717BF267-702E-ADE5-EAFB-A293C27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444349"/>
            <a:ext cx="11445154" cy="793932"/>
          </a:xfrm>
        </p:spPr>
        <p:txBody>
          <a:bodyPr>
            <a:normAutofit/>
          </a:bodyPr>
          <a:lstStyle/>
          <a:p>
            <a:r>
              <a:rPr lang="en-US" altLang="zh-CN" dirty="0"/>
              <a:t>Key Challenges from Multi-types of WS</a:t>
            </a:r>
            <a:br>
              <a:rPr lang="en-US" altLang="zh-CN" dirty="0"/>
            </a:br>
            <a:r>
              <a:rPr lang="en-US" altLang="zh-CN" sz="2000" b="0" i="1" dirty="0"/>
              <a:t>Different types of WS (T1/T1.5/T2…)</a:t>
            </a:r>
            <a:r>
              <a:rPr lang="zh-CN" altLang="en-US" sz="2000" b="0" i="1" dirty="0"/>
              <a:t> </a:t>
            </a:r>
            <a:r>
              <a:rPr lang="en-US" altLang="zh-CN" sz="2000" b="0" i="1" dirty="0"/>
              <a:t>have different calc. logics, need to simulate for each sub-divided WS</a:t>
            </a:r>
            <a:endParaRPr lang="zh-CN" altLang="en-US" sz="2000" b="0" i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0DEA021-B259-F2A5-035A-338DD5F09A5E}"/>
              </a:ext>
            </a:extLst>
          </p:cNvPr>
          <p:cNvGrpSpPr/>
          <p:nvPr/>
        </p:nvGrpSpPr>
        <p:grpSpPr>
          <a:xfrm>
            <a:off x="5683701" y="2080299"/>
            <a:ext cx="5946065" cy="2613169"/>
            <a:chOff x="307262" y="2338375"/>
            <a:chExt cx="5946065" cy="2613169"/>
          </a:xfrm>
        </p:grpSpPr>
        <p:pic>
          <p:nvPicPr>
            <p:cNvPr id="7" name="图片 6" descr="形状&#10;&#10;低可信度描述已自动生成">
              <a:extLst>
                <a:ext uri="{FF2B5EF4-FFF2-40B4-BE49-F238E27FC236}">
                  <a16:creationId xmlns:a16="http://schemas.microsoft.com/office/drawing/2014/main" id="{28221E73-590F-427B-BB75-AE21F480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741" y="3958587"/>
              <a:ext cx="360471" cy="36047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3BDDF83-6152-74C4-F555-14E42E71E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262" y="3326101"/>
              <a:ext cx="952565" cy="324424"/>
            </a:xfrm>
            <a:prstGeom prst="rect">
              <a:avLst/>
            </a:prstGeom>
          </p:spPr>
        </p:pic>
        <p:pic>
          <p:nvPicPr>
            <p:cNvPr id="10" name="图片 9" descr="形状&#10;&#10;低可信度描述已自动生成">
              <a:extLst>
                <a:ext uri="{FF2B5EF4-FFF2-40B4-BE49-F238E27FC236}">
                  <a16:creationId xmlns:a16="http://schemas.microsoft.com/office/drawing/2014/main" id="{4E863952-B14F-C8A1-2357-A1B4FD069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006" y="3308977"/>
              <a:ext cx="360471" cy="360471"/>
            </a:xfrm>
            <a:prstGeom prst="rect">
              <a:avLst/>
            </a:prstGeom>
          </p:spPr>
        </p:pic>
        <p:pic>
          <p:nvPicPr>
            <p:cNvPr id="11" name="图片 10" descr="图片包含 徽标&#10;&#10;描述已自动生成">
              <a:extLst>
                <a:ext uri="{FF2B5EF4-FFF2-40B4-BE49-F238E27FC236}">
                  <a16:creationId xmlns:a16="http://schemas.microsoft.com/office/drawing/2014/main" id="{D1D3729F-8D9C-D295-8E76-B68D76AE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17" y="3326101"/>
              <a:ext cx="360471" cy="326219"/>
            </a:xfrm>
            <a:prstGeom prst="rect">
              <a:avLst/>
            </a:prstGeom>
          </p:spPr>
        </p:pic>
        <p:pic>
          <p:nvPicPr>
            <p:cNvPr id="16" name="图片 15" descr="图片包含 徽标&#10;&#10;描述已自动生成">
              <a:extLst>
                <a:ext uri="{FF2B5EF4-FFF2-40B4-BE49-F238E27FC236}">
                  <a16:creationId xmlns:a16="http://schemas.microsoft.com/office/drawing/2014/main" id="{306963A0-EBDB-B209-30F9-287147B45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17" y="3975713"/>
              <a:ext cx="360471" cy="326219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28E770F-8921-B269-C635-D214636FAB8B}"/>
                </a:ext>
              </a:extLst>
            </p:cNvPr>
            <p:cNvCxnSpPr>
              <a:cxnSpLocks/>
              <a:stCxn id="9" idx="3"/>
              <a:endCxn id="35" idx="1"/>
            </p:cNvCxnSpPr>
            <p:nvPr/>
          </p:nvCxnSpPr>
          <p:spPr>
            <a:xfrm>
              <a:off x="1259827" y="3488313"/>
              <a:ext cx="811051" cy="89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191C389-F0E8-703F-7AA6-0D83EBC8F2E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3792478" y="3489211"/>
              <a:ext cx="165963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4D5A78A-3C9F-FCE1-804C-704B948A33D3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4699212" y="4138823"/>
              <a:ext cx="752905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42B4946-F48F-896C-5EFF-E38770D40ACD}"/>
                </a:ext>
              </a:extLst>
            </p:cNvPr>
            <p:cNvCxnSpPr>
              <a:cxnSpLocks/>
              <a:stCxn id="35" idx="3"/>
              <a:endCxn id="10" idx="1"/>
            </p:cNvCxnSpPr>
            <p:nvPr/>
          </p:nvCxnSpPr>
          <p:spPr>
            <a:xfrm>
              <a:off x="2431349" y="3489212"/>
              <a:ext cx="100065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图片 34" descr="图标&#10;&#10;描述已自动生成">
              <a:extLst>
                <a:ext uri="{FF2B5EF4-FFF2-40B4-BE49-F238E27FC236}">
                  <a16:creationId xmlns:a16="http://schemas.microsoft.com/office/drawing/2014/main" id="{2A6737AD-8D02-F73F-19F8-E2562D7B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878" y="3331801"/>
              <a:ext cx="360471" cy="314823"/>
            </a:xfrm>
            <a:prstGeom prst="rect">
              <a:avLst/>
            </a:prstGeom>
          </p:spPr>
        </p:pic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628666B-468D-5946-15A0-BDA9BEC29C29}"/>
                </a:ext>
              </a:extLst>
            </p:cNvPr>
            <p:cNvSpPr/>
            <p:nvPr/>
          </p:nvSpPr>
          <p:spPr>
            <a:xfrm>
              <a:off x="1955358" y="3248514"/>
              <a:ext cx="509983" cy="468612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B292806-3E96-147E-7B33-53579292EF8B}"/>
                </a:ext>
              </a:extLst>
            </p:cNvPr>
            <p:cNvSpPr txBox="1"/>
            <p:nvPr/>
          </p:nvSpPr>
          <p:spPr>
            <a:xfrm>
              <a:off x="1955357" y="3710534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2E4DD4A-4264-4B43-AC18-EB559F9CED2E}"/>
                </a:ext>
              </a:extLst>
            </p:cNvPr>
            <p:cNvSpPr txBox="1"/>
            <p:nvPr/>
          </p:nvSpPr>
          <p:spPr>
            <a:xfrm>
              <a:off x="3336196" y="3010251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T1.5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7BA9024-0FEE-C0FD-05F9-FA897205B02F}"/>
                </a:ext>
              </a:extLst>
            </p:cNvPr>
            <p:cNvSpPr txBox="1"/>
            <p:nvPr/>
          </p:nvSpPr>
          <p:spPr>
            <a:xfrm>
              <a:off x="4263983" y="4304335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T2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F4026D3-EEDD-C35A-4E6D-D6125091F21D}"/>
                </a:ext>
              </a:extLst>
            </p:cNvPr>
            <p:cNvSpPr txBox="1"/>
            <p:nvPr/>
          </p:nvSpPr>
          <p:spPr>
            <a:xfrm>
              <a:off x="5743343" y="3381349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POC</a:t>
              </a:r>
              <a:endParaRPr lang="zh-CN" altLang="en-US" sz="1067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AA77422-960E-2E8E-ABBA-D9B1315F7048}"/>
                </a:ext>
              </a:extLst>
            </p:cNvPr>
            <p:cNvSpPr txBox="1"/>
            <p:nvPr/>
          </p:nvSpPr>
          <p:spPr>
            <a:xfrm>
              <a:off x="5726716" y="4030961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POC</a:t>
              </a:r>
              <a:endParaRPr lang="zh-CN" altLang="en-US" sz="1067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6" name="图片 45" descr="图片包含 徽标&#10;&#10;描述已自动生成">
              <a:extLst>
                <a:ext uri="{FF2B5EF4-FFF2-40B4-BE49-F238E27FC236}">
                  <a16:creationId xmlns:a16="http://schemas.microsoft.com/office/drawing/2014/main" id="{86C054B0-FCD0-3798-9DFF-B99363FD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17" y="4625325"/>
              <a:ext cx="360471" cy="326219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AABDA91-7E6D-E37C-4C51-ADD2E17E8DAB}"/>
                </a:ext>
              </a:extLst>
            </p:cNvPr>
            <p:cNvSpPr txBox="1"/>
            <p:nvPr/>
          </p:nvSpPr>
          <p:spPr>
            <a:xfrm>
              <a:off x="5743343" y="4680573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POC</a:t>
              </a:r>
              <a:endParaRPr lang="zh-CN" altLang="en-US" sz="1067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3C55355D-6C92-C02C-8747-A7BAB0AE0404}"/>
                </a:ext>
              </a:extLst>
            </p:cNvPr>
            <p:cNvCxnSpPr>
              <a:cxnSpLocks/>
              <a:stCxn id="40" idx="2"/>
              <a:endCxn id="7" idx="1"/>
            </p:cNvCxnSpPr>
            <p:nvPr/>
          </p:nvCxnSpPr>
          <p:spPr>
            <a:xfrm rot="16200000" flipH="1">
              <a:off x="3188673" y="2988755"/>
              <a:ext cx="171744" cy="2128392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7BAB7ABD-CDF0-BC90-5685-35458594D176}"/>
                </a:ext>
              </a:extLst>
            </p:cNvPr>
            <p:cNvCxnSpPr>
              <a:cxnSpLocks/>
              <a:stCxn id="40" idx="2"/>
              <a:endCxn id="46" idx="1"/>
            </p:cNvCxnSpPr>
            <p:nvPr/>
          </p:nvCxnSpPr>
          <p:spPr>
            <a:xfrm rot="16200000" flipH="1">
              <a:off x="3420555" y="2756873"/>
              <a:ext cx="821356" cy="3241768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AC1838D-B3D7-F368-3073-0A3E89D9AA28}"/>
                </a:ext>
              </a:extLst>
            </p:cNvPr>
            <p:cNvSpPr txBox="1"/>
            <p:nvPr/>
          </p:nvSpPr>
          <p:spPr>
            <a:xfrm>
              <a:off x="850752" y="3129857"/>
              <a:ext cx="1152000" cy="261150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to T1: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87%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2A77AF7-CACD-FC32-733F-CF43ED994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8719" y="3392857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741AF9F-3CCD-CB14-0555-5FDD761FD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3541" y="4018129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822A708-260F-9CB6-2933-93C8E7E0A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9752" y="4695931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BE02009A-3BD6-9D59-8CC7-EEDC5AC6A503}"/>
                </a:ext>
              </a:extLst>
            </p:cNvPr>
            <p:cNvCxnSpPr>
              <a:cxnSpLocks/>
              <a:stCxn id="9" idx="0"/>
              <a:endCxn id="55" idx="1"/>
            </p:cNvCxnSpPr>
            <p:nvPr/>
          </p:nvCxnSpPr>
          <p:spPr>
            <a:xfrm rot="5400000" flipH="1" flipV="1">
              <a:off x="1825504" y="1727345"/>
              <a:ext cx="556797" cy="2640719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 descr="形状&#10;&#10;低可信度描述已自动生成">
              <a:extLst>
                <a:ext uri="{FF2B5EF4-FFF2-40B4-BE49-F238E27FC236}">
                  <a16:creationId xmlns:a16="http://schemas.microsoft.com/office/drawing/2014/main" id="{593FD566-B7E3-8E6B-F1FD-A3A571A8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63" y="2589069"/>
              <a:ext cx="360471" cy="360471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A1F9CB3-8C63-BEFD-9E22-BED1FA88EA67}"/>
                </a:ext>
              </a:extLst>
            </p:cNvPr>
            <p:cNvSpPr txBox="1"/>
            <p:nvPr/>
          </p:nvSpPr>
          <p:spPr>
            <a:xfrm>
              <a:off x="848633" y="2511860"/>
              <a:ext cx="1152000" cy="261150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to T1.5: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13%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782820AE-598E-F03E-2C42-29E7C0EE7B69}"/>
                </a:ext>
              </a:extLst>
            </p:cNvPr>
            <p:cNvSpPr/>
            <p:nvPr/>
          </p:nvSpPr>
          <p:spPr>
            <a:xfrm>
              <a:off x="3304105" y="2559113"/>
              <a:ext cx="576000" cy="1154369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736EF70-47A0-0A84-91F7-CAD862837417}"/>
                </a:ext>
              </a:extLst>
            </p:cNvPr>
            <p:cNvSpPr txBox="1"/>
            <p:nvPr/>
          </p:nvSpPr>
          <p:spPr>
            <a:xfrm>
              <a:off x="2680229" y="2338375"/>
              <a:ext cx="624000" cy="425361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from ABI: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77%</a:t>
              </a:r>
            </a:p>
          </p:txBody>
        </p:sp>
        <p:pic>
          <p:nvPicPr>
            <p:cNvPr id="59" name="图片 58" descr="形状&#10;&#10;低可信度描述已自动生成">
              <a:extLst>
                <a:ext uri="{FF2B5EF4-FFF2-40B4-BE49-F238E27FC236}">
                  <a16:creationId xmlns:a16="http://schemas.microsoft.com/office/drawing/2014/main" id="{9DE52684-70D7-70CE-871D-1265D61C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302" y="2589069"/>
              <a:ext cx="360471" cy="36047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1DD741C-EE8E-26E9-E1A6-B74FE3D6865F}"/>
                </a:ext>
              </a:extLst>
            </p:cNvPr>
            <p:cNvSpPr txBox="1"/>
            <p:nvPr/>
          </p:nvSpPr>
          <p:spPr>
            <a:xfrm>
              <a:off x="4758544" y="2919043"/>
              <a:ext cx="50998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067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T2.5 WS</a:t>
              </a:r>
              <a:endParaRPr lang="zh-CN" altLang="en-US" sz="1067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131B4189-9577-4C01-E4BB-3933CBCB84A6}"/>
                </a:ext>
              </a:extLst>
            </p:cNvPr>
            <p:cNvCxnSpPr>
              <a:cxnSpLocks/>
              <a:stCxn id="59" idx="3"/>
              <a:endCxn id="11" idx="0"/>
            </p:cNvCxnSpPr>
            <p:nvPr/>
          </p:nvCxnSpPr>
          <p:spPr>
            <a:xfrm>
              <a:off x="5193773" y="2769304"/>
              <a:ext cx="438580" cy="556797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A2FE1C6-49C1-D0B5-1694-37BBC4C9E968}"/>
                </a:ext>
              </a:extLst>
            </p:cNvPr>
            <p:cNvCxnSpPr>
              <a:cxnSpLocks/>
              <a:stCxn id="55" idx="3"/>
              <a:endCxn id="59" idx="1"/>
            </p:cNvCxnSpPr>
            <p:nvPr/>
          </p:nvCxnSpPr>
          <p:spPr>
            <a:xfrm>
              <a:off x="3784733" y="2769304"/>
              <a:ext cx="104856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FFE586B-22D2-D50E-38D1-E1D0428B5AB0}"/>
                </a:ext>
              </a:extLst>
            </p:cNvPr>
            <p:cNvCxnSpPr>
              <a:cxnSpLocks/>
              <a:stCxn id="55" idx="3"/>
              <a:endCxn id="11" idx="1"/>
            </p:cNvCxnSpPr>
            <p:nvPr/>
          </p:nvCxnSpPr>
          <p:spPr>
            <a:xfrm>
              <a:off x="3784734" y="2769304"/>
              <a:ext cx="1667383" cy="7199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7015A33-7BB6-B08F-1380-599A9ECF7962}"/>
                </a:ext>
              </a:extLst>
            </p:cNvPr>
            <p:cNvSpPr txBox="1"/>
            <p:nvPr/>
          </p:nvSpPr>
          <p:spPr>
            <a:xfrm>
              <a:off x="2680229" y="3024061"/>
              <a:ext cx="624000" cy="425361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r>
                <a:rPr kumimoji="1" lang="en-US" altLang="zh-CN" sz="1067" dirty="0">
                  <a:latin typeface="Calibri" panose="020F0502020204030204" pitchFamily="34" charset="0"/>
                  <a:cs typeface="Calibri" panose="020F0502020204030204" pitchFamily="34" charset="0"/>
                </a:rPr>
                <a:t>Case from T1: </a:t>
              </a:r>
              <a:r>
                <a:rPr kumimoji="1" lang="en-US" altLang="zh-CN" sz="1067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23%</a:t>
              </a: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D1443E9-71FF-B8D0-50B5-333E525F2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464" y="2633241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13482A2-6506-11EE-69F5-E3A1529FE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5367" y="2949893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D13C789-57BE-C4E4-E978-030421E270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7185" y="3386429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BC14087-1E45-DBC1-AE9D-C5256E6BF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1923" y="266494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3B64D60-35C4-C2DA-DDEE-DF9006104F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3849" y="3392107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333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333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7EF422B5-FFED-71BB-848B-3DE25E220D4B}"/>
              </a:ext>
            </a:extLst>
          </p:cNvPr>
          <p:cNvSpPr txBox="1"/>
          <p:nvPr/>
        </p:nvSpPr>
        <p:spPr>
          <a:xfrm>
            <a:off x="5511444" y="5311405"/>
            <a:ext cx="255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For a T1 WS, STR Calculated =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15BEA0B-6E4A-72FF-D70A-3A21416953B6}"/>
              </a:ext>
            </a:extLst>
          </p:cNvPr>
          <p:cNvSpPr txBox="1"/>
          <p:nvPr/>
        </p:nvSpPr>
        <p:spPr>
          <a:xfrm>
            <a:off x="5511444" y="5598217"/>
            <a:ext cx="316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Font typeface="+mj-ea"/>
              <a:buAutoNum type="circleNumDbPlain"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T1 send to POC</a:t>
            </a:r>
          </a:p>
          <a:p>
            <a:pPr marL="304792" indent="-304792">
              <a:buFont typeface="+mj-ea"/>
              <a:buAutoNum type="circleNumDbPlain"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T1 send to T2</a:t>
            </a:r>
          </a:p>
          <a:p>
            <a:pPr marL="304792" indent="-304792">
              <a:buFont typeface="+mj-ea"/>
              <a:buAutoNum type="circleNumDbPlain"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T1.5 send to POCs 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5AA16E8-5B00-4766-F79E-CF3D024544AA}"/>
              </a:ext>
            </a:extLst>
          </p:cNvPr>
          <p:cNvGrpSpPr/>
          <p:nvPr/>
        </p:nvGrpSpPr>
        <p:grpSpPr>
          <a:xfrm>
            <a:off x="7547469" y="5346319"/>
            <a:ext cx="1128784" cy="239124"/>
            <a:chOff x="7926159" y="4533316"/>
            <a:chExt cx="1128784" cy="239124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3E95E09-8D98-DB30-6210-E04FFC66D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6159" y="4544877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加号 73">
              <a:extLst>
                <a:ext uri="{FF2B5EF4-FFF2-40B4-BE49-F238E27FC236}">
                  <a16:creationId xmlns:a16="http://schemas.microsoft.com/office/drawing/2014/main" id="{C4E9EE28-8B82-389A-6D3B-A63097A8AC42}"/>
                </a:ext>
              </a:extLst>
            </p:cNvPr>
            <p:cNvSpPr/>
            <p:nvPr/>
          </p:nvSpPr>
          <p:spPr>
            <a:xfrm>
              <a:off x="8150708" y="4533316"/>
              <a:ext cx="216000" cy="239124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A55BA4A-B326-7A0A-8EF0-54A875BC73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4990" y="4544877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加号 75">
              <a:extLst>
                <a:ext uri="{FF2B5EF4-FFF2-40B4-BE49-F238E27FC236}">
                  <a16:creationId xmlns:a16="http://schemas.microsoft.com/office/drawing/2014/main" id="{C5E62450-7395-6273-25CE-8EB1428BF0B4}"/>
                </a:ext>
              </a:extLst>
            </p:cNvPr>
            <p:cNvSpPr/>
            <p:nvPr/>
          </p:nvSpPr>
          <p:spPr>
            <a:xfrm>
              <a:off x="8607105" y="4533316"/>
              <a:ext cx="216000" cy="239124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543669F-4CB5-2E8F-CA49-F0FD66AB5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38943" y="4544877"/>
              <a:ext cx="216000" cy="216000"/>
            </a:xfrm>
            <a:prstGeom prst="ellipse">
              <a:avLst/>
            </a:prstGeom>
            <a:solidFill>
              <a:srgbClr val="58C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51CC40D3-D56B-CED6-CDBD-A9E6DBF8A66B}"/>
              </a:ext>
            </a:extLst>
          </p:cNvPr>
          <p:cNvSpPr txBox="1"/>
          <p:nvPr/>
        </p:nvSpPr>
        <p:spPr>
          <a:xfrm>
            <a:off x="5511552" y="5040571"/>
            <a:ext cx="255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For a T1 WS, STW =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AD17331-B648-B56B-BC73-B7DD09E74E23}"/>
              </a:ext>
            </a:extLst>
          </p:cNvPr>
          <p:cNvSpPr>
            <a:spLocks noChangeAspect="1"/>
          </p:cNvSpPr>
          <p:nvPr/>
        </p:nvSpPr>
        <p:spPr>
          <a:xfrm>
            <a:off x="6918096" y="5066977"/>
            <a:ext cx="216000" cy="216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7AD5AC1-921C-CCAD-401B-6B648DC64E66}"/>
              </a:ext>
            </a:extLst>
          </p:cNvPr>
          <p:cNvSpPr txBox="1"/>
          <p:nvPr/>
        </p:nvSpPr>
        <p:spPr>
          <a:xfrm>
            <a:off x="8949614" y="5311404"/>
            <a:ext cx="2204754" cy="28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For a T1.5 WS, STR Calculated =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395A23C-FBD2-B47E-D748-4B380FBEAAED}"/>
              </a:ext>
            </a:extLst>
          </p:cNvPr>
          <p:cNvSpPr txBox="1"/>
          <p:nvPr/>
        </p:nvSpPr>
        <p:spPr>
          <a:xfrm>
            <a:off x="8949615" y="5598218"/>
            <a:ext cx="3040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Font typeface="+mj-ea"/>
              <a:buAutoNum type="circleNumDbPlain" startAt="4"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T1.5 send to POCs </a:t>
            </a:r>
          </a:p>
          <a:p>
            <a:pPr marL="304792" indent="-304792">
              <a:buFont typeface="+mj-ea"/>
              <a:buAutoNum type="circleNumDbPlain" startAt="4"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T1.5 send to T2.5</a:t>
            </a:r>
          </a:p>
          <a:p>
            <a:endParaRPr kumimoji="1" lang="en-US" altLang="zh-CN" sz="1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1000" b="1" i="1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kumimoji="1" lang="en-US" altLang="zh-CN" sz="1000" i="1" dirty="0">
                <a:latin typeface="Calibri" panose="020F0502020204030204" pitchFamily="34" charset="0"/>
                <a:cs typeface="Calibri" panose="020F0502020204030204" pitchFamily="34" charset="0"/>
              </a:rPr>
              <a:t>: only include the volume </a:t>
            </a:r>
            <a:r>
              <a:rPr kumimoji="1" lang="en-US" altLang="zh-CN" sz="10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 from ABI </a:t>
            </a: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CCF29CBC-F09B-13B5-0371-84314597926A}"/>
              </a:ext>
            </a:extLst>
          </p:cNvPr>
          <p:cNvSpPr>
            <a:spLocks noChangeAspect="1"/>
          </p:cNvSpPr>
          <p:nvPr/>
        </p:nvSpPr>
        <p:spPr>
          <a:xfrm>
            <a:off x="11115456" y="5357557"/>
            <a:ext cx="216000" cy="216000"/>
          </a:xfrm>
          <a:prstGeom prst="ellipse">
            <a:avLst/>
          </a:prstGeom>
          <a:solidFill>
            <a:srgbClr val="58C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加号 83">
            <a:extLst>
              <a:ext uri="{FF2B5EF4-FFF2-40B4-BE49-F238E27FC236}">
                <a16:creationId xmlns:a16="http://schemas.microsoft.com/office/drawing/2014/main" id="{42C6302C-FA6C-B896-EFEC-4341ACBB074D}"/>
              </a:ext>
            </a:extLst>
          </p:cNvPr>
          <p:cNvSpPr/>
          <p:nvPr/>
        </p:nvSpPr>
        <p:spPr>
          <a:xfrm>
            <a:off x="11357023" y="5345997"/>
            <a:ext cx="216000" cy="239124"/>
          </a:xfrm>
          <a:prstGeom prst="mathPlu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26CACC78-D3A8-3E20-C113-9570B4937B9B}"/>
              </a:ext>
            </a:extLst>
          </p:cNvPr>
          <p:cNvSpPr>
            <a:spLocks noChangeAspect="1"/>
          </p:cNvSpPr>
          <p:nvPr/>
        </p:nvSpPr>
        <p:spPr>
          <a:xfrm>
            <a:off x="11608320" y="5357557"/>
            <a:ext cx="216000" cy="216000"/>
          </a:xfrm>
          <a:prstGeom prst="ellipse">
            <a:avLst/>
          </a:prstGeom>
          <a:solidFill>
            <a:srgbClr val="58C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4B5AEA4-D823-5AD8-D10B-16D92A58C2D2}"/>
              </a:ext>
            </a:extLst>
          </p:cNvPr>
          <p:cNvSpPr txBox="1"/>
          <p:nvPr/>
        </p:nvSpPr>
        <p:spPr>
          <a:xfrm>
            <a:off x="8949723" y="5040571"/>
            <a:ext cx="1570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For a T1.5 WS, STW =</a:t>
            </a: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93BB41B0-AFD4-0E33-269A-F415B6A8D388}"/>
              </a:ext>
            </a:extLst>
          </p:cNvPr>
          <p:cNvSpPr>
            <a:spLocks noChangeAspect="1"/>
          </p:cNvSpPr>
          <p:nvPr/>
        </p:nvSpPr>
        <p:spPr>
          <a:xfrm>
            <a:off x="10520565" y="5066977"/>
            <a:ext cx="216000" cy="216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FC6516-938E-9FE6-1438-14B7E40D59AD}"/>
              </a:ext>
            </a:extLst>
          </p:cNvPr>
          <p:cNvSpPr txBox="1"/>
          <p:nvPr/>
        </p:nvSpPr>
        <p:spPr>
          <a:xfrm>
            <a:off x="490070" y="2297233"/>
            <a:ext cx="4651584" cy="122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b="1" i="1" dirty="0">
                <a:latin typeface="Calibri" panose="020F0502020204030204" pitchFamily="34" charset="0"/>
                <a:cs typeface="Calibri" panose="020F0502020204030204" pitchFamily="34" charset="0"/>
              </a:rPr>
              <a:t>A wholesaler who directly gets beer from ABI, can be further divided into 2 types: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467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  <a:r>
              <a:rPr lang="en-US" altLang="zh-CN" sz="1467" i="1" dirty="0">
                <a:latin typeface="Calibri" panose="020F0502020204030204" pitchFamily="34" charset="0"/>
                <a:cs typeface="Calibri" panose="020F0502020204030204" pitchFamily="34" charset="0"/>
              </a:rPr>
              <a:t> WS: only purchase beer from ABI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467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T1.5</a:t>
            </a:r>
            <a:r>
              <a:rPr lang="en-US" altLang="zh-CN" sz="1467" i="1" dirty="0">
                <a:latin typeface="Calibri" panose="020F0502020204030204" pitchFamily="34" charset="0"/>
                <a:cs typeface="Calibri" panose="020F0502020204030204" pitchFamily="34" charset="0"/>
              </a:rPr>
              <a:t> WS: purchase beer from ABI as well as from other T1 WS</a:t>
            </a:r>
            <a:endParaRPr lang="zh-CN" altLang="en-US" sz="14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6F8A02E-3B40-ACD3-0109-1932C7D2FF50}"/>
              </a:ext>
            </a:extLst>
          </p:cNvPr>
          <p:cNvSpPr txBox="1"/>
          <p:nvPr/>
        </p:nvSpPr>
        <p:spPr>
          <a:xfrm>
            <a:off x="488088" y="4136389"/>
            <a:ext cx="4651584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b="1" i="1" dirty="0">
                <a:latin typeface="Calibri" panose="020F0502020204030204" pitchFamily="34" charset="0"/>
                <a:cs typeface="Calibri" panose="020F0502020204030204" pitchFamily="34" charset="0"/>
              </a:rPr>
              <a:t>For a T1 sending beer to T1.5:</a:t>
            </a:r>
          </a:p>
          <a:p>
            <a:r>
              <a:rPr lang="en-US" altLang="zh-CN" sz="1467" i="1" dirty="0">
                <a:latin typeface="Calibri" panose="020F0502020204030204" pitchFamily="34" charset="0"/>
                <a:cs typeface="Calibri" panose="020F0502020204030204" pitchFamily="34" charset="0"/>
              </a:rPr>
              <a:t>STR is only confirmed </a:t>
            </a:r>
            <a:r>
              <a:rPr lang="en-US" altLang="zh-CN" sz="1467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T1.5 sending beer to POCs </a:t>
            </a:r>
            <a:endParaRPr lang="zh-CN" altLang="en-US" sz="1467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1B930FA-D937-5265-96EA-77744DA1D638}"/>
              </a:ext>
            </a:extLst>
          </p:cNvPr>
          <p:cNvSpPr txBox="1"/>
          <p:nvPr/>
        </p:nvSpPr>
        <p:spPr>
          <a:xfrm>
            <a:off x="488088" y="4738100"/>
            <a:ext cx="4651584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67" b="1" i="1" dirty="0">
                <a:latin typeface="Calibri" panose="020F0502020204030204" pitchFamily="34" charset="0"/>
                <a:cs typeface="Calibri" panose="020F0502020204030204" pitchFamily="34" charset="0"/>
              </a:rPr>
              <a:t>Other scenarios:</a:t>
            </a:r>
          </a:p>
          <a:p>
            <a:r>
              <a:rPr lang="en-US" altLang="zh-CN" sz="1467" i="1" dirty="0">
                <a:latin typeface="Calibri" panose="020F0502020204030204" pitchFamily="34" charset="0"/>
                <a:cs typeface="Calibri" panose="020F0502020204030204" pitchFamily="34" charset="0"/>
              </a:rPr>
              <a:t>STR is </a:t>
            </a:r>
            <a:r>
              <a:rPr lang="en-US" altLang="zh-CN" sz="1467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immediately confirmed </a:t>
            </a:r>
            <a:r>
              <a:rPr lang="en-US" altLang="zh-CN" sz="1467" i="1" dirty="0">
                <a:latin typeface="Calibri" panose="020F0502020204030204" pitchFamily="34" charset="0"/>
                <a:cs typeface="Calibri" panose="020F0502020204030204" pitchFamily="34" charset="0"/>
              </a:rPr>
              <a:t>when the inventory delivery happen </a:t>
            </a:r>
            <a:endParaRPr lang="zh-CN" altLang="en-US" sz="1467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1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1075F0-A57B-8023-16A0-6B5161D00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51C567-2FD2-D6F3-8CD3-C354A2D5421E}"/>
              </a:ext>
            </a:extLst>
          </p:cNvPr>
          <p:cNvSpPr txBox="1"/>
          <p:nvPr/>
        </p:nvSpPr>
        <p:spPr>
          <a:xfrm>
            <a:off x="4718944" y="1460653"/>
            <a:ext cx="701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T1 &amp; T1.5 Analysis Insights </a:t>
            </a:r>
            <a:r>
              <a:rPr kumimoji="1"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(2024.01~2024.12)</a:t>
            </a:r>
            <a:endParaRPr kumimoji="1" lang="zh-CN" alt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376F0FCA-65C9-4137-8727-16DDB83701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637812"/>
              </p:ext>
            </p:extLst>
          </p:nvPr>
        </p:nvGraphicFramePr>
        <p:xfrm>
          <a:off x="1160519" y="3797780"/>
          <a:ext cx="2840156" cy="13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376F0FCA-65C9-4137-8727-16DDB83701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297918"/>
              </p:ext>
            </p:extLst>
          </p:nvPr>
        </p:nvGraphicFramePr>
        <p:xfrm>
          <a:off x="1160519" y="5295627"/>
          <a:ext cx="2840156" cy="13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B15375CE-0C30-55BF-0523-A154BC8D7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5672816"/>
              </p:ext>
            </p:extLst>
          </p:nvPr>
        </p:nvGraphicFramePr>
        <p:xfrm>
          <a:off x="1160519" y="2271575"/>
          <a:ext cx="2840156" cy="13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直线连接符 15">
            <a:extLst>
              <a:ext uri="{FF2B5EF4-FFF2-40B4-BE49-F238E27FC236}">
                <a16:creationId xmlns:a16="http://schemas.microsoft.com/office/drawing/2014/main" id="{82D79F78-2C39-6E8B-16B9-57CC348FDA10}"/>
              </a:ext>
            </a:extLst>
          </p:cNvPr>
          <p:cNvCxnSpPr>
            <a:cxnSpLocks/>
          </p:cNvCxnSpPr>
          <p:nvPr/>
        </p:nvCxnSpPr>
        <p:spPr>
          <a:xfrm>
            <a:off x="4776217" y="1889971"/>
            <a:ext cx="6960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15">
            <a:extLst>
              <a:ext uri="{FF2B5EF4-FFF2-40B4-BE49-F238E27FC236}">
                <a16:creationId xmlns:a16="http://schemas.microsoft.com/office/drawing/2014/main" id="{A8E7F5D0-FF9F-8924-C9D5-3D163D97B156}"/>
              </a:ext>
            </a:extLst>
          </p:cNvPr>
          <p:cNvCxnSpPr>
            <a:cxnSpLocks/>
          </p:cNvCxnSpPr>
          <p:nvPr/>
        </p:nvCxnSpPr>
        <p:spPr>
          <a:xfrm>
            <a:off x="333581" y="1889971"/>
            <a:ext cx="3840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DAE70A5-A3B0-B789-D333-A96DF4474408}"/>
              </a:ext>
            </a:extLst>
          </p:cNvPr>
          <p:cNvSpPr txBox="1"/>
          <p:nvPr/>
        </p:nvSpPr>
        <p:spPr>
          <a:xfrm>
            <a:off x="333582" y="1460653"/>
            <a:ext cx="353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Write-off Simulation </a:t>
            </a:r>
            <a:r>
              <a:rPr kumimoji="1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(2021.01~2024.12)</a:t>
            </a:r>
            <a:endParaRPr kumimoji="1" lang="zh-CN" alt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F15FF-7D61-5B5E-7551-C0ECF47148DB}"/>
              </a:ext>
            </a:extLst>
          </p:cNvPr>
          <p:cNvSpPr txBox="1"/>
          <p:nvPr/>
        </p:nvSpPr>
        <p:spPr>
          <a:xfrm>
            <a:off x="4718945" y="2115254"/>
            <a:ext cx="7175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74%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 of the WS are pure T1, which counts for </a:t>
            </a:r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87% of the purchase 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from ABI and </a:t>
            </a:r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84% of STR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 in WCCS; 1 T1.5 has up to 5 T1s, 1 T1 can have maximum 21 T1.5s in 2024</a:t>
            </a:r>
            <a:endParaRPr lang="zh-CN" alt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A8158866-E822-4DD8-A08A-DAD97B1661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549920"/>
              </p:ext>
            </p:extLst>
          </p:nvPr>
        </p:nvGraphicFramePr>
        <p:xfrm>
          <a:off x="4484577" y="3041299"/>
          <a:ext cx="2400000" cy="14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B0723DBA-CCC8-44DC-83FA-66142FA6C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134657"/>
              </p:ext>
            </p:extLst>
          </p:nvPr>
        </p:nvGraphicFramePr>
        <p:xfrm>
          <a:off x="6168480" y="3041299"/>
          <a:ext cx="2400000" cy="14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E5A2F7A-8C29-F29E-D24B-9FAE69C60B8E}"/>
              </a:ext>
            </a:extLst>
          </p:cNvPr>
          <p:cNvSpPr txBox="1"/>
          <p:nvPr/>
        </p:nvSpPr>
        <p:spPr>
          <a:xfrm>
            <a:off x="4940577" y="2917938"/>
            <a:ext cx="14880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WS Number</a:t>
            </a:r>
            <a:endParaRPr kumimoji="1" lang="en-US" altLang="zh-CN" sz="10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9548E8-7F48-5A3E-339E-50117920EFA4}"/>
              </a:ext>
            </a:extLst>
          </p:cNvPr>
          <p:cNvSpPr txBox="1"/>
          <p:nvPr/>
        </p:nvSpPr>
        <p:spPr>
          <a:xfrm>
            <a:off x="6624480" y="2917939"/>
            <a:ext cx="1488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Case Volume to WS</a:t>
            </a:r>
          </a:p>
          <a:p>
            <a:pPr algn="ctr"/>
            <a:r>
              <a:rPr kumimoji="1" lang="en-US" altLang="zh-CN" sz="933" i="1" dirty="0">
                <a:latin typeface="Calibri" panose="020F0502020204030204" pitchFamily="34" charset="0"/>
                <a:cs typeface="Calibri" panose="020F0502020204030204" pitchFamily="34" charset="0"/>
              </a:rPr>
              <a:t>(Directly from ABI)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ADBDC4C0-15D2-1D80-AA61-FF8D4E430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58957"/>
              </p:ext>
            </p:extLst>
          </p:nvPr>
        </p:nvGraphicFramePr>
        <p:xfrm>
          <a:off x="7852383" y="3041299"/>
          <a:ext cx="2400000" cy="14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D481DDB5-5624-DCBF-37E7-9456CF58CF6F}"/>
              </a:ext>
            </a:extLst>
          </p:cNvPr>
          <p:cNvSpPr txBox="1"/>
          <p:nvPr/>
        </p:nvSpPr>
        <p:spPr>
          <a:xfrm>
            <a:off x="8308383" y="2917938"/>
            <a:ext cx="14880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WS STR Volume</a:t>
            </a:r>
            <a:endParaRPr kumimoji="1" lang="en-US" altLang="zh-CN" sz="10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1F806726-7C47-EE6F-A470-0748CCAC91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78375"/>
              </p:ext>
            </p:extLst>
          </p:nvPr>
        </p:nvGraphicFramePr>
        <p:xfrm>
          <a:off x="9536285" y="3041299"/>
          <a:ext cx="2400000" cy="14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EE4E8CBF-DAEA-3AD6-FF5D-D312D4D03F56}"/>
              </a:ext>
            </a:extLst>
          </p:cNvPr>
          <p:cNvSpPr txBox="1"/>
          <p:nvPr/>
        </p:nvSpPr>
        <p:spPr>
          <a:xfrm>
            <a:off x="9992285" y="2917939"/>
            <a:ext cx="14880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T1.5 Purchase Case From</a:t>
            </a:r>
            <a:endParaRPr kumimoji="1" lang="en-US" altLang="zh-CN" sz="10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5D7E6D3-6CB6-63D7-E26A-361E792E2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736548"/>
              </p:ext>
            </p:extLst>
          </p:nvPr>
        </p:nvGraphicFramePr>
        <p:xfrm>
          <a:off x="4842627" y="5160936"/>
          <a:ext cx="3171901" cy="14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6F2BE74-AC64-4E05-C71C-4E673F448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894311"/>
              </p:ext>
            </p:extLst>
          </p:nvPr>
        </p:nvGraphicFramePr>
        <p:xfrm>
          <a:off x="8306629" y="5160936"/>
          <a:ext cx="3171903" cy="14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2E8DAC9-48D7-3AB2-E574-885EF10B74E8}"/>
              </a:ext>
            </a:extLst>
          </p:cNvPr>
          <p:cNvSpPr txBox="1"/>
          <p:nvPr/>
        </p:nvSpPr>
        <p:spPr>
          <a:xfrm>
            <a:off x="4842627" y="4747009"/>
            <a:ext cx="31680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How many </a:t>
            </a:r>
            <a:r>
              <a:rPr kumimoji="1" lang="en-US" altLang="zh-CN" sz="1067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T1.5</a:t>
            </a:r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s can one T1 have</a:t>
            </a:r>
          </a:p>
          <a:p>
            <a:pPr algn="ctr" defTabSz="914377">
              <a:defRPr/>
            </a:pPr>
            <a:r>
              <a:rPr kumimoji="1" lang="en-US" altLang="zh-CN" sz="1067" i="1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(For T1s who have T1.5)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C2F730-3C09-6D7B-E935-C49F78A85746}"/>
              </a:ext>
            </a:extLst>
          </p:cNvPr>
          <p:cNvSpPr txBox="1"/>
          <p:nvPr/>
        </p:nvSpPr>
        <p:spPr>
          <a:xfrm>
            <a:off x="8306628" y="4747009"/>
            <a:ext cx="3168000" cy="32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How many </a:t>
            </a:r>
            <a:r>
              <a:rPr kumimoji="1" lang="en-US" altLang="zh-CN" sz="1067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  <a:r>
              <a:rPr kumimoji="1" lang="en-US" altLang="zh-CN" sz="1067" b="1" dirty="0">
                <a:latin typeface="Calibri" panose="020F0502020204030204" pitchFamily="34" charset="0"/>
                <a:cs typeface="Calibri" panose="020F0502020204030204" pitchFamily="34" charset="0"/>
              </a:rPr>
              <a:t>s can one T1.5 have</a:t>
            </a:r>
          </a:p>
          <a:p>
            <a:pPr algn="ctr" defTabSz="914377">
              <a:defRPr/>
            </a:pPr>
            <a:r>
              <a:rPr kumimoji="1" lang="en-US" altLang="zh-CN" sz="1067" i="1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(For T1.5s who purchase from T1)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31A858-0566-1B7C-4F6B-B2811AD422DD}"/>
              </a:ext>
            </a:extLst>
          </p:cNvPr>
          <p:cNvSpPr txBox="1"/>
          <p:nvPr/>
        </p:nvSpPr>
        <p:spPr>
          <a:xfrm>
            <a:off x="280561" y="4181945"/>
            <a:ext cx="86581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33" b="1" i="1" dirty="0">
                <a:latin typeface="Calibri" panose="020F0502020204030204" pitchFamily="34" charset="0"/>
                <a:cs typeface="Calibri" panose="020F0502020204030204" pitchFamily="34" charset="0"/>
              </a:rPr>
              <a:t>T1 WS</a:t>
            </a:r>
          </a:p>
          <a:p>
            <a:pPr algn="ctr"/>
            <a:r>
              <a:rPr kumimoji="1" lang="en-US" altLang="zh-CN" sz="1333" b="1" i="1" dirty="0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15.0%</a:t>
            </a:r>
            <a:endParaRPr kumimoji="1" lang="zh-CN" altLang="en-US" sz="1333" b="1" i="1" dirty="0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29C320-B4F2-905D-42D6-8AB40E876DF3}"/>
              </a:ext>
            </a:extLst>
          </p:cNvPr>
          <p:cNvSpPr txBox="1"/>
          <p:nvPr/>
        </p:nvSpPr>
        <p:spPr>
          <a:xfrm>
            <a:off x="289645" y="5592815"/>
            <a:ext cx="86581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33" b="1" i="1" dirty="0">
                <a:latin typeface="Calibri" panose="020F0502020204030204" pitchFamily="34" charset="0"/>
                <a:cs typeface="Calibri" panose="020F0502020204030204" pitchFamily="34" charset="0"/>
              </a:rPr>
              <a:t>T1.5 WS</a:t>
            </a:r>
          </a:p>
          <a:p>
            <a:pPr algn="ctr"/>
            <a:r>
              <a:rPr kumimoji="1" lang="en-US" altLang="zh-CN" sz="1333" b="1" i="1" dirty="0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30.0%</a:t>
            </a:r>
            <a:endParaRPr kumimoji="1" lang="zh-CN" altLang="en-US" sz="1333" b="1" i="1" dirty="0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74347B3-656A-A83B-32FB-9E870DB3067A}"/>
              </a:ext>
            </a:extLst>
          </p:cNvPr>
          <p:cNvSpPr txBox="1"/>
          <p:nvPr/>
        </p:nvSpPr>
        <p:spPr>
          <a:xfrm>
            <a:off x="280561" y="2771075"/>
            <a:ext cx="86581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33" b="1" i="1" dirty="0"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</a:p>
          <a:p>
            <a:pPr algn="ctr"/>
            <a:r>
              <a:rPr kumimoji="1" lang="en-US" altLang="zh-CN" sz="1333" b="1" i="1" dirty="0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19.4%</a:t>
            </a:r>
            <a:endParaRPr kumimoji="1" lang="zh-CN" altLang="en-US" sz="1333" b="1" i="1" dirty="0">
              <a:solidFill>
                <a:srgbClr val="ED7D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E6FFA1-697E-D3CB-5F7B-1DB28E3F1143}"/>
              </a:ext>
            </a:extLst>
          </p:cNvPr>
          <p:cNvSpPr/>
          <p:nvPr/>
        </p:nvSpPr>
        <p:spPr>
          <a:xfrm>
            <a:off x="1935503" y="2095542"/>
            <a:ext cx="144000" cy="9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0859361-95B2-4372-416F-F0B6032FFA78}"/>
              </a:ext>
            </a:extLst>
          </p:cNvPr>
          <p:cNvSpPr txBox="1"/>
          <p:nvPr/>
        </p:nvSpPr>
        <p:spPr>
          <a:xfrm>
            <a:off x="2114227" y="2081986"/>
            <a:ext cx="7560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Write-off Amt (HL)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3F7CEB2-9A71-F92B-2B80-0D5B59621EE7}"/>
              </a:ext>
            </a:extLst>
          </p:cNvPr>
          <p:cNvCxnSpPr>
            <a:cxnSpLocks/>
          </p:cNvCxnSpPr>
          <p:nvPr/>
        </p:nvCxnSpPr>
        <p:spPr>
          <a:xfrm>
            <a:off x="3008231" y="2143542"/>
            <a:ext cx="246159" cy="0"/>
          </a:xfrm>
          <a:prstGeom prst="line">
            <a:avLst/>
          </a:prstGeom>
          <a:ln w="127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1B410EC-6679-39C0-B4D1-02D72C2019F5}"/>
              </a:ext>
            </a:extLst>
          </p:cNvPr>
          <p:cNvSpPr txBox="1"/>
          <p:nvPr/>
        </p:nvSpPr>
        <p:spPr>
          <a:xfrm>
            <a:off x="3261224" y="2081986"/>
            <a:ext cx="7680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Write-off Amt Pct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D29AD01F-AA63-F3DF-CF2D-C881EECC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444337"/>
            <a:ext cx="11445154" cy="793944"/>
          </a:xfrm>
        </p:spPr>
        <p:txBody>
          <a:bodyPr>
            <a:normAutofit/>
          </a:bodyPr>
          <a:lstStyle/>
          <a:p>
            <a:r>
              <a:rPr lang="en-US" altLang="zh-CN" sz="3100" dirty="0"/>
              <a:t>Results Update</a:t>
            </a:r>
            <a:endParaRPr lang="zh-CN" altLang="en-US" sz="2000" b="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13344D-0447-47B1-B561-3C93A0459C1F}"/>
              </a:ext>
            </a:extLst>
          </p:cNvPr>
          <p:cNvSpPr txBox="1"/>
          <p:nvPr/>
        </p:nvSpPr>
        <p:spPr>
          <a:xfrm>
            <a:off x="10955964" y="5006072"/>
            <a:ext cx="5040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Avg: 1.32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30F6B1-D68A-576E-695A-444128202911}"/>
              </a:ext>
            </a:extLst>
          </p:cNvPr>
          <p:cNvSpPr txBox="1"/>
          <p:nvPr/>
        </p:nvSpPr>
        <p:spPr>
          <a:xfrm>
            <a:off x="7513959" y="5006071"/>
            <a:ext cx="50400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Avg: 1.97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99F3BB1-1F4E-EACC-E1E9-CD2C3254568C}"/>
              </a:ext>
            </a:extLst>
          </p:cNvPr>
          <p:cNvSpPr txBox="1"/>
          <p:nvPr/>
        </p:nvSpPr>
        <p:spPr>
          <a:xfrm>
            <a:off x="3004656" y="529081"/>
            <a:ext cx="8727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With the new method, ~19% of ending bal. as of Dec. 2024 should be written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zh-CN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Further analysis of T1 &amp; T1.5 are also listed as below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8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E68342D3-6350-63A0-FAE0-8EF4B84F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Project Progress and Next Step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DC5A65CB-BCF3-199E-D518-B17633927F14}"/>
              </a:ext>
            </a:extLst>
          </p:cNvPr>
          <p:cNvGrpSpPr/>
          <p:nvPr/>
        </p:nvGrpSpPr>
        <p:grpSpPr>
          <a:xfrm>
            <a:off x="9405989" y="2106827"/>
            <a:ext cx="1363751" cy="1389563"/>
            <a:chOff x="9796514" y="2125877"/>
            <a:chExt cx="1363751" cy="1389563"/>
          </a:xfrm>
        </p:grpSpPr>
        <p:sp>
          <p:nvSpPr>
            <p:cNvPr id="72" name="Oval 45">
              <a:extLst>
                <a:ext uri="{FF2B5EF4-FFF2-40B4-BE49-F238E27FC236}">
                  <a16:creationId xmlns:a16="http://schemas.microsoft.com/office/drawing/2014/main" id="{4F94D850-2C97-634C-52FC-2BAB736E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4265" y="2219440"/>
              <a:ext cx="1296000" cy="1296000"/>
            </a:xfrm>
            <a:prstGeom prst="ellipse">
              <a:avLst/>
            </a:prstGeom>
            <a:solidFill>
              <a:schemeClr val="accent4">
                <a:alpha val="91000"/>
              </a:schemeClr>
            </a:solidFill>
            <a:ln w="9525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rgbClr val="FFFFFF"/>
                </a:solidFill>
                <a:latin typeface="linea-basic-10" panose="02000509000000000000" pitchFamily="49" charset="0"/>
              </a:endParaRPr>
            </a:p>
          </p:txBody>
        </p:sp>
        <p:sp>
          <p:nvSpPr>
            <p:cNvPr id="73" name="Oval 53">
              <a:extLst>
                <a:ext uri="{FF2B5EF4-FFF2-40B4-BE49-F238E27FC236}">
                  <a16:creationId xmlns:a16="http://schemas.microsoft.com/office/drawing/2014/main" id="{BC6063AE-8F08-B2D4-5FF8-921B332DF16F}"/>
                </a:ext>
              </a:extLst>
            </p:cNvPr>
            <p:cNvSpPr/>
            <p:nvPr/>
          </p:nvSpPr>
          <p:spPr>
            <a:xfrm>
              <a:off x="9796514" y="2125877"/>
              <a:ext cx="491534" cy="4749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9000"/>
                </a:lnSpc>
              </a:pPr>
              <a:r>
                <a:rPr lang="en-US" sz="1600" b="1">
                  <a:solidFill>
                    <a:schemeClr val="bg1"/>
                  </a:solidFill>
                  <a:latin typeface="+mj-lt"/>
                  <a:ea typeface="Bebas Neue" charset="0"/>
                  <a:cs typeface="Bebas Neue" charset="0"/>
                </a:rPr>
                <a:t>04</a:t>
              </a:r>
            </a:p>
          </p:txBody>
        </p:sp>
        <p:sp>
          <p:nvSpPr>
            <p:cNvPr id="79" name="Shape 3660">
              <a:extLst>
                <a:ext uri="{FF2B5EF4-FFF2-40B4-BE49-F238E27FC236}">
                  <a16:creationId xmlns:a16="http://schemas.microsoft.com/office/drawing/2014/main" id="{2707A741-D2E0-D7FC-842E-0CD584347475}"/>
                </a:ext>
              </a:extLst>
            </p:cNvPr>
            <p:cNvSpPr/>
            <p:nvPr/>
          </p:nvSpPr>
          <p:spPr>
            <a:xfrm>
              <a:off x="10288048" y="2658410"/>
              <a:ext cx="432642" cy="41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D8836CA-CD37-A079-AAA4-A92313800C1B}"/>
              </a:ext>
            </a:extLst>
          </p:cNvPr>
          <p:cNvGrpSpPr/>
          <p:nvPr/>
        </p:nvGrpSpPr>
        <p:grpSpPr>
          <a:xfrm>
            <a:off x="566759" y="2106827"/>
            <a:ext cx="1389135" cy="1389563"/>
            <a:chOff x="957284" y="2125877"/>
            <a:chExt cx="1389135" cy="1389563"/>
          </a:xfrm>
        </p:grpSpPr>
        <p:sp>
          <p:nvSpPr>
            <p:cNvPr id="67" name="Oval 27">
              <a:extLst>
                <a:ext uri="{FF2B5EF4-FFF2-40B4-BE49-F238E27FC236}">
                  <a16:creationId xmlns:a16="http://schemas.microsoft.com/office/drawing/2014/main" id="{28B76A78-9363-80B6-E4F2-C263349762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19" y="2219440"/>
              <a:ext cx="1296000" cy="1296000"/>
            </a:xfrm>
            <a:prstGeom prst="ellipse">
              <a:avLst/>
            </a:prstGeom>
            <a:solidFill>
              <a:schemeClr val="accent1">
                <a:alpha val="91000"/>
              </a:schemeClr>
            </a:solidFill>
            <a:ln w="952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rgbClr val="FFFFFF"/>
                </a:solidFill>
                <a:latin typeface="linea-basic-10" panose="02000509000000000000" pitchFamily="49" charset="0"/>
              </a:endParaRPr>
            </a:p>
          </p:txBody>
        </p:sp>
        <p:sp>
          <p:nvSpPr>
            <p:cNvPr id="68" name="Oval 40">
              <a:extLst>
                <a:ext uri="{FF2B5EF4-FFF2-40B4-BE49-F238E27FC236}">
                  <a16:creationId xmlns:a16="http://schemas.microsoft.com/office/drawing/2014/main" id="{2FFDC503-B66E-FAA4-2812-40EA202F9E29}"/>
                </a:ext>
              </a:extLst>
            </p:cNvPr>
            <p:cNvSpPr/>
            <p:nvPr/>
          </p:nvSpPr>
          <p:spPr>
            <a:xfrm>
              <a:off x="957284" y="2125877"/>
              <a:ext cx="481938" cy="5054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9000"/>
                </a:lnSpc>
              </a:pPr>
              <a:r>
                <a:rPr lang="en-US" sz="1600" b="1">
                  <a:solidFill>
                    <a:schemeClr val="bg1"/>
                  </a:solidFill>
                  <a:latin typeface="+mj-lt"/>
                  <a:ea typeface="Bebas Neue" charset="0"/>
                  <a:cs typeface="Bebas Neue" charset="0"/>
                </a:rPr>
                <a:t>01</a:t>
              </a:r>
            </a:p>
          </p:txBody>
        </p:sp>
        <p:sp>
          <p:nvSpPr>
            <p:cNvPr id="80" name="Shape 3678">
              <a:extLst>
                <a:ext uri="{FF2B5EF4-FFF2-40B4-BE49-F238E27FC236}">
                  <a16:creationId xmlns:a16="http://schemas.microsoft.com/office/drawing/2014/main" id="{3F9B59DE-D8FF-2017-962A-A40B335E570A}"/>
                </a:ext>
              </a:extLst>
            </p:cNvPr>
            <p:cNvSpPr/>
            <p:nvPr/>
          </p:nvSpPr>
          <p:spPr>
            <a:xfrm>
              <a:off x="1456032" y="2644901"/>
              <a:ext cx="424396" cy="44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5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8"/>
                  </a:lnTo>
                  <a:cubicBezTo>
                    <a:pt x="10221" y="13410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9"/>
                    <a:pt x="877" y="7133"/>
                    <a:pt x="1256" y="6753"/>
                  </a:cubicBezTo>
                  <a:lnTo>
                    <a:pt x="6754" y="1256"/>
                  </a:lnTo>
                  <a:cubicBezTo>
                    <a:pt x="7133" y="877"/>
                    <a:pt x="7749" y="877"/>
                    <a:pt x="8128" y="1256"/>
                  </a:cubicBezTo>
                  <a:lnTo>
                    <a:pt x="14312" y="7441"/>
                  </a:lnTo>
                  <a:cubicBezTo>
                    <a:pt x="14691" y="7820"/>
                    <a:pt x="14691" y="8436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1"/>
                  </a:cubicBezTo>
                  <a:cubicBezTo>
                    <a:pt x="13370" y="10085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5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5000"/>
                  </a:lnTo>
                  <a:cubicBezTo>
                    <a:pt x="7513" y="15759"/>
                    <a:pt x="8743" y="15759"/>
                    <a:pt x="9502" y="15000"/>
                  </a:cubicBezTo>
                  <a:lnTo>
                    <a:pt x="9968" y="14533"/>
                  </a:lnTo>
                  <a:lnTo>
                    <a:pt x="12798" y="17377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2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2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5"/>
                    <a:pt x="5846" y="6820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20"/>
                  </a:cubicBezTo>
                  <a:cubicBezTo>
                    <a:pt x="7792" y="7355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20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20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9C32765-BC6E-1AFD-B9D6-30A533A8BD8A}"/>
              </a:ext>
            </a:extLst>
          </p:cNvPr>
          <p:cNvGrpSpPr/>
          <p:nvPr/>
        </p:nvGrpSpPr>
        <p:grpSpPr>
          <a:xfrm>
            <a:off x="6491704" y="2106827"/>
            <a:ext cx="1306312" cy="1389563"/>
            <a:chOff x="6882229" y="2125877"/>
            <a:chExt cx="1306312" cy="1389563"/>
          </a:xfrm>
        </p:grpSpPr>
        <p:sp>
          <p:nvSpPr>
            <p:cNvPr id="50" name="Oval 4">
              <a:extLst>
                <a:ext uri="{FF2B5EF4-FFF2-40B4-BE49-F238E27FC236}">
                  <a16:creationId xmlns:a16="http://schemas.microsoft.com/office/drawing/2014/main" id="{99293998-04AD-B49F-4282-FA27FEAE3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2541" y="2219440"/>
              <a:ext cx="1296000" cy="1296000"/>
            </a:xfrm>
            <a:prstGeom prst="ellipse">
              <a:avLst/>
            </a:prstGeom>
            <a:solidFill>
              <a:schemeClr val="accent3">
                <a:alpha val="91000"/>
              </a:schemeClr>
            </a:solidFill>
            <a:ln w="952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rgbClr val="FFFFFF"/>
                </a:solidFill>
                <a:latin typeface="linea-basic-10" panose="02000509000000000000" pitchFamily="49" charset="0"/>
              </a:endParaRPr>
            </a:p>
          </p:txBody>
        </p:sp>
        <p:sp>
          <p:nvSpPr>
            <p:cNvPr id="71" name="Oval 42">
              <a:extLst>
                <a:ext uri="{FF2B5EF4-FFF2-40B4-BE49-F238E27FC236}">
                  <a16:creationId xmlns:a16="http://schemas.microsoft.com/office/drawing/2014/main" id="{04627B78-C72B-53DF-BCA1-E3596510E32D}"/>
                </a:ext>
              </a:extLst>
            </p:cNvPr>
            <p:cNvSpPr/>
            <p:nvPr/>
          </p:nvSpPr>
          <p:spPr>
            <a:xfrm>
              <a:off x="6882229" y="2125877"/>
              <a:ext cx="513248" cy="47623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9000"/>
                </a:lnSpc>
              </a:pPr>
              <a:r>
                <a:rPr lang="en-US" sz="1600" b="1">
                  <a:solidFill>
                    <a:schemeClr val="bg1"/>
                  </a:solidFill>
                  <a:latin typeface="+mj-lt"/>
                  <a:ea typeface="Bebas Neue" charset="0"/>
                  <a:cs typeface="Bebas Neue" charset="0"/>
                </a:rPr>
                <a:t>03</a:t>
              </a:r>
            </a:p>
          </p:txBody>
        </p:sp>
        <p:sp>
          <p:nvSpPr>
            <p:cNvPr id="81" name="Shape 3691">
              <a:extLst>
                <a:ext uri="{FF2B5EF4-FFF2-40B4-BE49-F238E27FC236}">
                  <a16:creationId xmlns:a16="http://schemas.microsoft.com/office/drawing/2014/main" id="{3E2E81F4-84D9-DEEC-739E-9D681CB4F45F}"/>
                </a:ext>
              </a:extLst>
            </p:cNvPr>
            <p:cNvSpPr/>
            <p:nvPr/>
          </p:nvSpPr>
          <p:spPr>
            <a:xfrm>
              <a:off x="7319486" y="2657841"/>
              <a:ext cx="451711" cy="41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19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3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3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4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6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4"/>
                  </a:cubicBezTo>
                  <a:lnTo>
                    <a:pt x="850" y="16572"/>
                  </a:lnTo>
                  <a:cubicBezTo>
                    <a:pt x="325" y="17105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8"/>
                    <a:pt x="15606" y="13748"/>
                  </a:cubicBezTo>
                  <a:cubicBezTo>
                    <a:pt x="16313" y="13748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2"/>
                    <a:pt x="20499" y="427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F92EFC9-ABE5-B488-BE30-E17F07B1A252}"/>
              </a:ext>
            </a:extLst>
          </p:cNvPr>
          <p:cNvGrpSpPr/>
          <p:nvPr/>
        </p:nvGrpSpPr>
        <p:grpSpPr>
          <a:xfrm>
            <a:off x="3569941" y="2106827"/>
            <a:ext cx="1313690" cy="1389563"/>
            <a:chOff x="3960466" y="2125877"/>
            <a:chExt cx="1313690" cy="1389563"/>
          </a:xfrm>
        </p:grpSpPr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6D70977C-859B-7201-B2B6-CB0536303A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8156" y="2219440"/>
              <a:ext cx="1296000" cy="1296000"/>
            </a:xfrm>
            <a:prstGeom prst="ellipse">
              <a:avLst/>
            </a:prstGeom>
            <a:solidFill>
              <a:schemeClr val="accent2">
                <a:alpha val="91000"/>
              </a:schemeClr>
            </a:solidFill>
            <a:ln w="952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rgbClr val="FFFFFF"/>
                </a:solidFill>
                <a:latin typeface="linea-basic-10" panose="02000509000000000000" pitchFamily="49" charset="0"/>
              </a:endParaRPr>
            </a:p>
          </p:txBody>
        </p:sp>
        <p:sp>
          <p:nvSpPr>
            <p:cNvPr id="70" name="Oval 41">
              <a:extLst>
                <a:ext uri="{FF2B5EF4-FFF2-40B4-BE49-F238E27FC236}">
                  <a16:creationId xmlns:a16="http://schemas.microsoft.com/office/drawing/2014/main" id="{EF91BBC9-88FA-98CC-8DAB-D7C2A6B0731F}"/>
                </a:ext>
              </a:extLst>
            </p:cNvPr>
            <p:cNvSpPr/>
            <p:nvPr/>
          </p:nvSpPr>
          <p:spPr>
            <a:xfrm>
              <a:off x="3960466" y="2125877"/>
              <a:ext cx="510458" cy="48674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9000"/>
                </a:lnSpc>
              </a:pPr>
              <a:r>
                <a:rPr lang="en-US" sz="1600" b="1">
                  <a:solidFill>
                    <a:schemeClr val="bg1"/>
                  </a:solidFill>
                  <a:latin typeface="+mj-lt"/>
                  <a:ea typeface="Bebas Neue" charset="0"/>
                  <a:cs typeface="Bebas Neue" charset="0"/>
                </a:rPr>
                <a:t>02</a:t>
              </a:r>
            </a:p>
          </p:txBody>
        </p:sp>
        <p:sp>
          <p:nvSpPr>
            <p:cNvPr id="82" name="íśḻiḓe">
              <a:extLst>
                <a:ext uri="{FF2B5EF4-FFF2-40B4-BE49-F238E27FC236}">
                  <a16:creationId xmlns:a16="http://schemas.microsoft.com/office/drawing/2014/main" id="{9522E04E-6CE7-9C45-C501-1F60218AD578}"/>
                </a:ext>
              </a:extLst>
            </p:cNvPr>
            <p:cNvSpPr/>
            <p:nvPr/>
          </p:nvSpPr>
          <p:spPr>
            <a:xfrm>
              <a:off x="4427806" y="2652411"/>
              <a:ext cx="451012" cy="43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19900" extrusionOk="0">
                  <a:moveTo>
                    <a:pt x="13723" y="10461"/>
                  </a:moveTo>
                  <a:cubicBezTo>
                    <a:pt x="12293" y="10461"/>
                    <a:pt x="11128" y="9451"/>
                    <a:pt x="11128" y="8218"/>
                  </a:cubicBezTo>
                  <a:cubicBezTo>
                    <a:pt x="11128" y="6974"/>
                    <a:pt x="12293" y="5975"/>
                    <a:pt x="13723" y="5975"/>
                  </a:cubicBezTo>
                  <a:cubicBezTo>
                    <a:pt x="15164" y="5975"/>
                    <a:pt x="16317" y="6974"/>
                    <a:pt x="16317" y="8218"/>
                  </a:cubicBezTo>
                  <a:cubicBezTo>
                    <a:pt x="16317" y="9451"/>
                    <a:pt x="15164" y="10461"/>
                    <a:pt x="13723" y="10461"/>
                  </a:cubicBezTo>
                  <a:close/>
                  <a:moveTo>
                    <a:pt x="7692" y="10461"/>
                  </a:moveTo>
                  <a:cubicBezTo>
                    <a:pt x="6262" y="10461"/>
                    <a:pt x="5097" y="9451"/>
                    <a:pt x="5097" y="8218"/>
                  </a:cubicBezTo>
                  <a:cubicBezTo>
                    <a:pt x="5097" y="6974"/>
                    <a:pt x="6262" y="5975"/>
                    <a:pt x="7692" y="5975"/>
                  </a:cubicBezTo>
                  <a:cubicBezTo>
                    <a:pt x="9121" y="5975"/>
                    <a:pt x="10287" y="6974"/>
                    <a:pt x="10287" y="8218"/>
                  </a:cubicBezTo>
                  <a:cubicBezTo>
                    <a:pt x="10287" y="9451"/>
                    <a:pt x="9121" y="10461"/>
                    <a:pt x="7692" y="10461"/>
                  </a:cubicBezTo>
                  <a:close/>
                  <a:moveTo>
                    <a:pt x="19020" y="2810"/>
                  </a:moveTo>
                  <a:cubicBezTo>
                    <a:pt x="19020" y="1533"/>
                    <a:pt x="18576" y="1033"/>
                    <a:pt x="17302" y="1033"/>
                  </a:cubicBezTo>
                  <a:lnTo>
                    <a:pt x="3944" y="1033"/>
                  </a:lnTo>
                  <a:cubicBezTo>
                    <a:pt x="2610" y="1033"/>
                    <a:pt x="2238" y="1455"/>
                    <a:pt x="2238" y="2810"/>
                  </a:cubicBezTo>
                  <a:lnTo>
                    <a:pt x="2238" y="10284"/>
                  </a:lnTo>
                  <a:cubicBezTo>
                    <a:pt x="5085" y="11661"/>
                    <a:pt x="7524" y="11416"/>
                    <a:pt x="8857" y="11372"/>
                  </a:cubicBezTo>
                  <a:cubicBezTo>
                    <a:pt x="9422" y="11361"/>
                    <a:pt x="9782" y="11461"/>
                    <a:pt x="9998" y="11672"/>
                  </a:cubicBezTo>
                  <a:cubicBezTo>
                    <a:pt x="10034" y="11705"/>
                    <a:pt x="10070" y="11738"/>
                    <a:pt x="10119" y="11772"/>
                  </a:cubicBezTo>
                  <a:cubicBezTo>
                    <a:pt x="10371" y="11994"/>
                    <a:pt x="10611" y="12172"/>
                    <a:pt x="10851" y="12338"/>
                  </a:cubicBezTo>
                  <a:cubicBezTo>
                    <a:pt x="10899" y="11727"/>
                    <a:pt x="11272" y="11339"/>
                    <a:pt x="12269" y="11372"/>
                  </a:cubicBezTo>
                  <a:cubicBezTo>
                    <a:pt x="13626" y="11427"/>
                    <a:pt x="16125" y="11672"/>
                    <a:pt x="19020" y="10217"/>
                  </a:cubicBezTo>
                  <a:cubicBezTo>
                    <a:pt x="19020" y="10217"/>
                    <a:pt x="19020" y="2810"/>
                    <a:pt x="19020" y="2810"/>
                  </a:cubicBezTo>
                  <a:close/>
                  <a:moveTo>
                    <a:pt x="16510" y="12960"/>
                  </a:moveTo>
                  <a:cubicBezTo>
                    <a:pt x="18876" y="20412"/>
                    <a:pt x="10731" y="21600"/>
                    <a:pt x="10863" y="17780"/>
                  </a:cubicBezTo>
                  <a:cubicBezTo>
                    <a:pt x="10863" y="17846"/>
                    <a:pt x="10851" y="15725"/>
                    <a:pt x="10851" y="14148"/>
                  </a:cubicBezTo>
                  <a:cubicBezTo>
                    <a:pt x="10671" y="14115"/>
                    <a:pt x="10491" y="14071"/>
                    <a:pt x="10275" y="14026"/>
                  </a:cubicBezTo>
                  <a:cubicBezTo>
                    <a:pt x="10275" y="15614"/>
                    <a:pt x="10263" y="17846"/>
                    <a:pt x="10263" y="17780"/>
                  </a:cubicBezTo>
                  <a:cubicBezTo>
                    <a:pt x="10395" y="21600"/>
                    <a:pt x="2250" y="20412"/>
                    <a:pt x="4616" y="12960"/>
                  </a:cubicBezTo>
                  <a:cubicBezTo>
                    <a:pt x="2382" y="12116"/>
                    <a:pt x="916" y="11039"/>
                    <a:pt x="147" y="10161"/>
                  </a:cubicBezTo>
                  <a:cubicBezTo>
                    <a:pt x="-237" y="9628"/>
                    <a:pt x="183" y="9062"/>
                    <a:pt x="820" y="9473"/>
                  </a:cubicBezTo>
                  <a:cubicBezTo>
                    <a:pt x="904" y="9528"/>
                    <a:pt x="1000" y="9584"/>
                    <a:pt x="1084" y="9639"/>
                  </a:cubicBezTo>
                  <a:lnTo>
                    <a:pt x="1084" y="1932"/>
                  </a:lnTo>
                  <a:cubicBezTo>
                    <a:pt x="1084" y="866"/>
                    <a:pt x="1949" y="0"/>
                    <a:pt x="3019" y="0"/>
                  </a:cubicBezTo>
                  <a:lnTo>
                    <a:pt x="18119" y="0"/>
                  </a:lnTo>
                  <a:cubicBezTo>
                    <a:pt x="19189" y="0"/>
                    <a:pt x="20054" y="866"/>
                    <a:pt x="20054" y="1932"/>
                  </a:cubicBezTo>
                  <a:lnTo>
                    <a:pt x="20054" y="9639"/>
                  </a:lnTo>
                  <a:cubicBezTo>
                    <a:pt x="20138" y="9584"/>
                    <a:pt x="20222" y="9528"/>
                    <a:pt x="20306" y="9473"/>
                  </a:cubicBezTo>
                  <a:cubicBezTo>
                    <a:pt x="20943" y="9062"/>
                    <a:pt x="21363" y="9628"/>
                    <a:pt x="20979" y="10161"/>
                  </a:cubicBezTo>
                  <a:cubicBezTo>
                    <a:pt x="20210" y="11039"/>
                    <a:pt x="18744" y="12116"/>
                    <a:pt x="16510" y="129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4" name="Rectangle 57">
            <a:extLst>
              <a:ext uri="{FF2B5EF4-FFF2-40B4-BE49-F238E27FC236}">
                <a16:creationId xmlns:a16="http://schemas.microsoft.com/office/drawing/2014/main" id="{6ACEAF07-E3CE-C6E9-FCDD-426074CE278C}"/>
              </a:ext>
            </a:extLst>
          </p:cNvPr>
          <p:cNvSpPr/>
          <p:nvPr/>
        </p:nvSpPr>
        <p:spPr>
          <a:xfrm>
            <a:off x="10330165" y="2616942"/>
            <a:ext cx="14400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Rou</a:t>
            </a:r>
            <a:r>
              <a:rPr lang="en-US" b="1" dirty="0"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tinization</a:t>
            </a:r>
          </a:p>
        </p:txBody>
      </p:sp>
      <p:sp>
        <p:nvSpPr>
          <p:cNvPr id="75" name="Rectangle 59">
            <a:extLst>
              <a:ext uri="{FF2B5EF4-FFF2-40B4-BE49-F238E27FC236}">
                <a16:creationId xmlns:a16="http://schemas.microsoft.com/office/drawing/2014/main" id="{76367F33-78FA-16D1-2B40-4A9BD7C1395D}"/>
              </a:ext>
            </a:extLst>
          </p:cNvPr>
          <p:cNvSpPr/>
          <p:nvPr/>
        </p:nvSpPr>
        <p:spPr>
          <a:xfrm>
            <a:off x="7538993" y="2478443"/>
            <a:ext cx="1440000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S</a:t>
            </a:r>
            <a:r>
              <a:rPr lang="en-US" altLang="zh-CN" b="1" dirty="0"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olution Upgrades</a:t>
            </a:r>
            <a:endParaRPr lang="en-US" b="1" dirty="0">
              <a:latin typeface="Calibri" panose="020F0502020204030204" pitchFamily="34" charset="0"/>
              <a:ea typeface="Bebas Neue" charset="0"/>
              <a:cs typeface="Calibri" panose="020F0502020204030204" pitchFamily="34" charset="0"/>
            </a:endParaRPr>
          </a:p>
        </p:txBody>
      </p:sp>
      <p:sp>
        <p:nvSpPr>
          <p:cNvPr id="76" name="Rectangle 61">
            <a:extLst>
              <a:ext uri="{FF2B5EF4-FFF2-40B4-BE49-F238E27FC236}">
                <a16:creationId xmlns:a16="http://schemas.microsoft.com/office/drawing/2014/main" id="{7DA2ABC2-1FA0-3B77-5FDC-2FD2ABDEE8B8}"/>
              </a:ext>
            </a:extLst>
          </p:cNvPr>
          <p:cNvSpPr/>
          <p:nvPr/>
        </p:nvSpPr>
        <p:spPr>
          <a:xfrm>
            <a:off x="4560548" y="2478443"/>
            <a:ext cx="1440000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National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imulation</a:t>
            </a:r>
          </a:p>
        </p:txBody>
      </p:sp>
      <p:sp>
        <p:nvSpPr>
          <p:cNvPr id="77" name="Rectangle 63">
            <a:extLst>
              <a:ext uri="{FF2B5EF4-FFF2-40B4-BE49-F238E27FC236}">
                <a16:creationId xmlns:a16="http://schemas.microsoft.com/office/drawing/2014/main" id="{B3B7F9DD-D1F7-70EA-FA30-78E2ACED6269}"/>
              </a:ext>
            </a:extLst>
          </p:cNvPr>
          <p:cNvSpPr/>
          <p:nvPr/>
        </p:nvSpPr>
        <p:spPr>
          <a:xfrm>
            <a:off x="1564364" y="2616942"/>
            <a:ext cx="14400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Ex</a:t>
            </a:r>
            <a:r>
              <a:rPr lang="en-US" b="1" dirty="0"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ploration</a:t>
            </a:r>
          </a:p>
        </p:txBody>
      </p:sp>
      <p:sp>
        <p:nvSpPr>
          <p:cNvPr id="95" name="Freeform 31">
            <a:extLst>
              <a:ext uri="{FF2B5EF4-FFF2-40B4-BE49-F238E27FC236}">
                <a16:creationId xmlns:a16="http://schemas.microsoft.com/office/drawing/2014/main" id="{F1F82CE1-016C-3010-ADD4-4C880B0679F5}"/>
              </a:ext>
            </a:extLst>
          </p:cNvPr>
          <p:cNvSpPr>
            <a:spLocks/>
          </p:cNvSpPr>
          <p:nvPr/>
        </p:nvSpPr>
        <p:spPr bwMode="auto">
          <a:xfrm>
            <a:off x="363248" y="3990919"/>
            <a:ext cx="2628000" cy="1323439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noFill/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FIFO Method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Selected WS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Solution Alignment</a:t>
            </a:r>
            <a:endParaRPr lang="zh-CN" alt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Freeform 31">
            <a:extLst>
              <a:ext uri="{FF2B5EF4-FFF2-40B4-BE49-F238E27FC236}">
                <a16:creationId xmlns:a16="http://schemas.microsoft.com/office/drawing/2014/main" id="{62F8E310-1DFE-E896-51BF-ED85FC60FF1F}"/>
              </a:ext>
            </a:extLst>
          </p:cNvPr>
          <p:cNvSpPr>
            <a:spLocks/>
          </p:cNvSpPr>
          <p:nvPr/>
        </p:nvSpPr>
        <p:spPr bwMode="auto">
          <a:xfrm>
            <a:off x="3352317" y="3990918"/>
            <a:ext cx="2628000" cy="1323439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noFill/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National WS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Data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Algorithm Engineering</a:t>
            </a:r>
            <a:endParaRPr lang="zh-CN" alt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Freeform 31">
            <a:extLst>
              <a:ext uri="{FF2B5EF4-FFF2-40B4-BE49-F238E27FC236}">
                <a16:creationId xmlns:a16="http://schemas.microsoft.com/office/drawing/2014/main" id="{EC3561B0-D66D-12B9-E983-BF990B8BD019}"/>
              </a:ext>
            </a:extLst>
          </p:cNvPr>
          <p:cNvSpPr>
            <a:spLocks/>
          </p:cNvSpPr>
          <p:nvPr/>
        </p:nvSpPr>
        <p:spPr bwMode="auto">
          <a:xfrm>
            <a:off x="6341386" y="3990918"/>
            <a:ext cx="2628000" cy="1323439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noFill/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Solution Upgrades for T1/T1.5 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Results refining with end inv.</a:t>
            </a:r>
            <a:endParaRPr lang="zh-CN" alt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Freeform 31">
            <a:extLst>
              <a:ext uri="{FF2B5EF4-FFF2-40B4-BE49-F238E27FC236}">
                <a16:creationId xmlns:a16="http://schemas.microsoft.com/office/drawing/2014/main" id="{895D6A1D-E6D6-EEBF-DD62-EBE126C4FFC5}"/>
              </a:ext>
            </a:extLst>
          </p:cNvPr>
          <p:cNvSpPr>
            <a:spLocks/>
          </p:cNvSpPr>
          <p:nvPr/>
        </p:nvSpPr>
        <p:spPr bwMode="auto">
          <a:xfrm>
            <a:off x="9330454" y="3990918"/>
            <a:ext cx="2628000" cy="830997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noFill/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Simulation results providing by month</a:t>
            </a:r>
          </a:p>
          <a:p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(till WCCS finish dev.)</a:t>
            </a: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E233501-42C4-0B6A-2041-6AC31507D8A6}"/>
              </a:ext>
            </a:extLst>
          </p:cNvPr>
          <p:cNvCxnSpPr/>
          <p:nvPr/>
        </p:nvCxnSpPr>
        <p:spPr>
          <a:xfrm>
            <a:off x="9010856" y="1720059"/>
            <a:ext cx="0" cy="4404852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Rectangle 59">
            <a:extLst>
              <a:ext uri="{FF2B5EF4-FFF2-40B4-BE49-F238E27FC236}">
                <a16:creationId xmlns:a16="http://schemas.microsoft.com/office/drawing/2014/main" id="{AE445BB7-FC85-F57D-4A3D-E9D37DF1ADF8}"/>
              </a:ext>
            </a:extLst>
          </p:cNvPr>
          <p:cNvSpPr/>
          <p:nvPr/>
        </p:nvSpPr>
        <p:spPr>
          <a:xfrm>
            <a:off x="8290856" y="1387515"/>
            <a:ext cx="1440000" cy="24622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i="1" dirty="0">
                <a:solidFill>
                  <a:srgbClr val="FF0000"/>
                </a:solidFill>
                <a:latin typeface="Calibri" panose="020F0502020204030204" pitchFamily="34" charset="0"/>
                <a:ea typeface="Bebas Neue" charset="0"/>
                <a:cs typeface="Calibri" panose="020F0502020204030204" pitchFamily="34" charset="0"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85262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2B61AE-6664-32EB-6F3B-7CB1DCA9F0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0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9C71E15-A824-FD03-7846-1C2980E46D00}"/>
              </a:ext>
            </a:extLst>
          </p:cNvPr>
          <p:cNvSpPr/>
          <p:nvPr/>
        </p:nvSpPr>
        <p:spPr>
          <a:xfrm>
            <a:off x="9910846" y="3891551"/>
            <a:ext cx="2088000" cy="1800000"/>
          </a:xfrm>
          <a:prstGeom prst="roundRect">
            <a:avLst>
              <a:gd name="adj" fmla="val 8927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Enhance WCCS system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altLang="zh-CN" sz="1600" i="1" dirty="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ETD: end of April</a:t>
            </a:r>
          </a:p>
        </p:txBody>
      </p:sp>
      <p:cxnSp>
        <p:nvCxnSpPr>
          <p:cNvPr id="44" name="直线连接符 15">
            <a:extLst>
              <a:ext uri="{FF2B5EF4-FFF2-40B4-BE49-F238E27FC236}">
                <a16:creationId xmlns:a16="http://schemas.microsoft.com/office/drawing/2014/main" id="{C75A7EFE-1374-1729-11C3-204ECE2EFCBC}"/>
              </a:ext>
            </a:extLst>
          </p:cNvPr>
          <p:cNvCxnSpPr>
            <a:cxnSpLocks/>
          </p:cNvCxnSpPr>
          <p:nvPr/>
        </p:nvCxnSpPr>
        <p:spPr>
          <a:xfrm>
            <a:off x="9910846" y="3615817"/>
            <a:ext cx="208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6">
            <a:extLst>
              <a:ext uri="{FF2B5EF4-FFF2-40B4-BE49-F238E27FC236}">
                <a16:creationId xmlns:a16="http://schemas.microsoft.com/office/drawing/2014/main" id="{B37225FF-62CB-529E-D884-693D4499F042}"/>
              </a:ext>
            </a:extLst>
          </p:cNvPr>
          <p:cNvSpPr txBox="1"/>
          <p:nvPr/>
        </p:nvSpPr>
        <p:spPr>
          <a:xfrm>
            <a:off x="9915036" y="3215607"/>
            <a:ext cx="208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BudTech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altLang="zh-CN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Unisoft</a:t>
            </a:r>
            <a:endParaRPr lang="zh-CN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FF17DA-80C6-045F-796C-A13F30B28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E1FA-814C-4BDC-9591-31839B5CF71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E788B0-A236-428D-1B0A-923DE771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13" y="1459208"/>
            <a:ext cx="11418886" cy="133797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ABI has the obligation to settle discount for unclaimed STR volume in WCCS (STW-STR), 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100% of STW can be claimed. STRSTW adjustment is booked to accrue the discount for STR not claimed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If there is no control of the movement and balance in WCCS, ABI may have the risk of under-accrual or over-payment for the discount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Based on </a:t>
            </a:r>
            <a:r>
              <a:rPr lang="en-US" altLang="zh-CN" sz="16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STR to be transferred should be from the STW of the earliest months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STW over 12 months but still not transferred will be </a:t>
            </a:r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written off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Add FIFO terms in the </a:t>
            </a:r>
            <a:r>
              <a:rPr lang="en-US" altLang="zh-CN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  <a:r>
              <a:rPr lang="en-US" altLang="zh-CN" sz="1600" i="1" dirty="0">
                <a:latin typeface="Calibri" panose="020F0502020204030204" pitchFamily="34" charset="0"/>
                <a:cs typeface="Calibri" panose="020F0502020204030204" pitchFamily="34" charset="0"/>
              </a:rPr>
              <a:t> with WS</a:t>
            </a:r>
          </a:p>
        </p:txBody>
      </p:sp>
      <p:sp>
        <p:nvSpPr>
          <p:cNvPr id="2" name="标题 7">
            <a:extLst>
              <a:ext uri="{FF2B5EF4-FFF2-40B4-BE49-F238E27FC236}">
                <a16:creationId xmlns:a16="http://schemas.microsoft.com/office/drawing/2014/main" id="{08A515A4-8051-A93B-6432-3FB9C446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360532"/>
            <a:ext cx="11445154" cy="877749"/>
          </a:xfrm>
        </p:spPr>
        <p:txBody>
          <a:bodyPr/>
          <a:lstStyle/>
          <a:p>
            <a:r>
              <a:rPr lang="en-US" altLang="zh-CN" dirty="0"/>
              <a:t>Project Background: WS balance clean-up in WCCS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6116311-87D8-940A-3AAA-D4D56506666D}"/>
              </a:ext>
            </a:extLst>
          </p:cNvPr>
          <p:cNvSpPr/>
          <p:nvPr/>
        </p:nvSpPr>
        <p:spPr>
          <a:xfrm>
            <a:off x="386013" y="3902695"/>
            <a:ext cx="2088000" cy="1800000"/>
          </a:xfrm>
          <a:prstGeom prst="roundRect">
            <a:avLst>
              <a:gd name="adj" fmla="val 8927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Simulate the inventory of WS based on FIFO</a:t>
            </a:r>
          </a:p>
        </p:txBody>
      </p:sp>
      <p:sp>
        <p:nvSpPr>
          <p:cNvPr id="34" name="文本框 6">
            <a:extLst>
              <a:ext uri="{FF2B5EF4-FFF2-40B4-BE49-F238E27FC236}">
                <a16:creationId xmlns:a16="http://schemas.microsoft.com/office/drawing/2014/main" id="{EEEF50E1-13B8-4763-D123-37F5B71C606C}"/>
              </a:ext>
            </a:extLst>
          </p:cNvPr>
          <p:cNvSpPr txBox="1"/>
          <p:nvPr/>
        </p:nvSpPr>
        <p:spPr>
          <a:xfrm>
            <a:off x="386013" y="3226753"/>
            <a:ext cx="208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D&amp;A</a:t>
            </a:r>
            <a:endParaRPr lang="zh-CN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直线连接符 15">
            <a:extLst>
              <a:ext uri="{FF2B5EF4-FFF2-40B4-BE49-F238E27FC236}">
                <a16:creationId xmlns:a16="http://schemas.microsoft.com/office/drawing/2014/main" id="{52941976-1720-4DEB-C260-89C188ACD60B}"/>
              </a:ext>
            </a:extLst>
          </p:cNvPr>
          <p:cNvCxnSpPr>
            <a:cxnSpLocks/>
          </p:cNvCxnSpPr>
          <p:nvPr/>
        </p:nvCxnSpPr>
        <p:spPr>
          <a:xfrm>
            <a:off x="386557" y="3626963"/>
            <a:ext cx="208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953D830-D373-EF52-F29B-09482439F6DE}"/>
              </a:ext>
            </a:extLst>
          </p:cNvPr>
          <p:cNvSpPr/>
          <p:nvPr/>
        </p:nvSpPr>
        <p:spPr>
          <a:xfrm>
            <a:off x="2770500" y="3902695"/>
            <a:ext cx="2088000" cy="1800000"/>
          </a:xfrm>
          <a:prstGeom prst="roundRect">
            <a:avLst>
              <a:gd name="adj" fmla="val 8927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srgbClr val="01010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altLang="zh-CN" sz="160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Promote </a:t>
            </a:r>
            <a:r>
              <a:rPr lang="en-US" altLang="zh-CN" sz="1600" dirty="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inventory write-off and change of contract terms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559980-423B-05DE-F163-39AA498DDFD3}"/>
              </a:ext>
            </a:extLst>
          </p:cNvPr>
          <p:cNvSpPr/>
          <p:nvPr/>
        </p:nvSpPr>
        <p:spPr>
          <a:xfrm>
            <a:off x="5152620" y="3902694"/>
            <a:ext cx="2088000" cy="1800000"/>
          </a:xfrm>
          <a:prstGeom prst="roundRect">
            <a:avLst>
              <a:gd name="adj" fmla="val 8927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Update contract (with FIFO terms)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F710B05B-05E1-567F-E567-7B3799969D00}"/>
              </a:ext>
            </a:extLst>
          </p:cNvPr>
          <p:cNvSpPr/>
          <p:nvPr/>
        </p:nvSpPr>
        <p:spPr>
          <a:xfrm>
            <a:off x="7534739" y="3902693"/>
            <a:ext cx="2088000" cy="1800000"/>
          </a:xfrm>
          <a:prstGeom prst="roundRect">
            <a:avLst>
              <a:gd name="adj" fmla="val 8927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01010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01010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01010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Communicate with WS about contract renewal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01010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01010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</p:txBody>
      </p:sp>
      <p:cxnSp>
        <p:nvCxnSpPr>
          <p:cNvPr id="45" name="直线连接符 15">
            <a:extLst>
              <a:ext uri="{FF2B5EF4-FFF2-40B4-BE49-F238E27FC236}">
                <a16:creationId xmlns:a16="http://schemas.microsoft.com/office/drawing/2014/main" id="{59CEAB0C-0FC1-21CA-A5B5-EA559E62491A}"/>
              </a:ext>
            </a:extLst>
          </p:cNvPr>
          <p:cNvCxnSpPr>
            <a:cxnSpLocks/>
          </p:cNvCxnSpPr>
          <p:nvPr/>
        </p:nvCxnSpPr>
        <p:spPr>
          <a:xfrm>
            <a:off x="2770500" y="3626961"/>
            <a:ext cx="208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15">
            <a:extLst>
              <a:ext uri="{FF2B5EF4-FFF2-40B4-BE49-F238E27FC236}">
                <a16:creationId xmlns:a16="http://schemas.microsoft.com/office/drawing/2014/main" id="{2F782527-B010-BAF7-A243-50117F38A3F7}"/>
              </a:ext>
            </a:extLst>
          </p:cNvPr>
          <p:cNvCxnSpPr>
            <a:cxnSpLocks/>
          </p:cNvCxnSpPr>
          <p:nvPr/>
        </p:nvCxnSpPr>
        <p:spPr>
          <a:xfrm>
            <a:off x="5152620" y="3626961"/>
            <a:ext cx="208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15">
            <a:extLst>
              <a:ext uri="{FF2B5EF4-FFF2-40B4-BE49-F238E27FC236}">
                <a16:creationId xmlns:a16="http://schemas.microsoft.com/office/drawing/2014/main" id="{BD8A9EF7-8309-B911-A159-5BE2B79AD59C}"/>
              </a:ext>
            </a:extLst>
          </p:cNvPr>
          <p:cNvCxnSpPr>
            <a:cxnSpLocks/>
          </p:cNvCxnSpPr>
          <p:nvPr/>
        </p:nvCxnSpPr>
        <p:spPr>
          <a:xfrm>
            <a:off x="7534739" y="3626961"/>
            <a:ext cx="2088000" cy="0"/>
          </a:xfrm>
          <a:prstGeom prst="line">
            <a:avLst/>
          </a:prstGeom>
          <a:ln w="127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6">
            <a:extLst>
              <a:ext uri="{FF2B5EF4-FFF2-40B4-BE49-F238E27FC236}">
                <a16:creationId xmlns:a16="http://schemas.microsoft.com/office/drawing/2014/main" id="{099BC11F-700D-AFC4-4049-24783803684B}"/>
              </a:ext>
            </a:extLst>
          </p:cNvPr>
          <p:cNvSpPr txBox="1"/>
          <p:nvPr/>
        </p:nvSpPr>
        <p:spPr>
          <a:xfrm>
            <a:off x="2770500" y="3226751"/>
            <a:ext cx="208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endParaRPr lang="zh-CN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6">
            <a:extLst>
              <a:ext uri="{FF2B5EF4-FFF2-40B4-BE49-F238E27FC236}">
                <a16:creationId xmlns:a16="http://schemas.microsoft.com/office/drawing/2014/main" id="{9158856C-C8D0-9034-2BBE-BF53874755C1}"/>
              </a:ext>
            </a:extLst>
          </p:cNvPr>
          <p:cNvSpPr txBox="1"/>
          <p:nvPr/>
        </p:nvSpPr>
        <p:spPr>
          <a:xfrm>
            <a:off x="5156810" y="3226751"/>
            <a:ext cx="208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Legal</a:t>
            </a:r>
            <a:endParaRPr lang="zh-CN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6">
            <a:extLst>
              <a:ext uri="{FF2B5EF4-FFF2-40B4-BE49-F238E27FC236}">
                <a16:creationId xmlns:a16="http://schemas.microsoft.com/office/drawing/2014/main" id="{2F8EEE90-9E65-AFB4-C426-677441B6E182}"/>
              </a:ext>
            </a:extLst>
          </p:cNvPr>
          <p:cNvSpPr txBox="1"/>
          <p:nvPr/>
        </p:nvSpPr>
        <p:spPr>
          <a:xfrm>
            <a:off x="7534739" y="3226751"/>
            <a:ext cx="208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</a:t>
            </a:r>
            <a:endParaRPr lang="zh-CN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ED7F43-AB58-7431-D700-9035303E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549" y="588209"/>
            <a:ext cx="2282599" cy="745527"/>
          </a:xfrm>
          <a:prstGeom prst="rect">
            <a:avLst/>
          </a:prstGeom>
        </p:spPr>
      </p:pic>
      <p:sp>
        <p:nvSpPr>
          <p:cNvPr id="38" name="Shape 9081">
            <a:extLst>
              <a:ext uri="{FF2B5EF4-FFF2-40B4-BE49-F238E27FC236}">
                <a16:creationId xmlns:a16="http://schemas.microsoft.com/office/drawing/2014/main" id="{C9293729-193C-C2FC-B98F-D005BB6B84B6}"/>
              </a:ext>
            </a:extLst>
          </p:cNvPr>
          <p:cNvSpPr/>
          <p:nvPr/>
        </p:nvSpPr>
        <p:spPr>
          <a:xfrm>
            <a:off x="6019626" y="3987006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3746" y="0"/>
                </a:moveTo>
                <a:cubicBezTo>
                  <a:pt x="9489" y="0"/>
                  <a:pt x="6010" y="3472"/>
                  <a:pt x="6010" y="7711"/>
                </a:cubicBezTo>
                <a:cubicBezTo>
                  <a:pt x="6010" y="9498"/>
                  <a:pt x="6633" y="11132"/>
                  <a:pt x="7671" y="12409"/>
                </a:cubicBezTo>
                <a:cubicBezTo>
                  <a:pt x="350" y="19762"/>
                  <a:pt x="350" y="19762"/>
                  <a:pt x="350" y="19762"/>
                </a:cubicBezTo>
                <a:cubicBezTo>
                  <a:pt x="-117" y="20170"/>
                  <a:pt x="-117" y="20885"/>
                  <a:pt x="350" y="21294"/>
                </a:cubicBezTo>
                <a:cubicBezTo>
                  <a:pt x="558" y="21498"/>
                  <a:pt x="818" y="21600"/>
                  <a:pt x="1129" y="21600"/>
                </a:cubicBezTo>
                <a:cubicBezTo>
                  <a:pt x="1389" y="21600"/>
                  <a:pt x="1700" y="21498"/>
                  <a:pt x="1908" y="21294"/>
                </a:cubicBezTo>
                <a:cubicBezTo>
                  <a:pt x="9281" y="13940"/>
                  <a:pt x="9281" y="13940"/>
                  <a:pt x="9281" y="13940"/>
                </a:cubicBezTo>
                <a:cubicBezTo>
                  <a:pt x="10527" y="14860"/>
                  <a:pt x="12085" y="15421"/>
                  <a:pt x="13746" y="15421"/>
                </a:cubicBezTo>
                <a:cubicBezTo>
                  <a:pt x="18004" y="15421"/>
                  <a:pt x="21483" y="11949"/>
                  <a:pt x="21483" y="7711"/>
                </a:cubicBezTo>
                <a:cubicBezTo>
                  <a:pt x="21483" y="3472"/>
                  <a:pt x="18004" y="0"/>
                  <a:pt x="13746" y="0"/>
                </a:cubicBezTo>
                <a:close/>
                <a:moveTo>
                  <a:pt x="13746" y="13430"/>
                </a:moveTo>
                <a:cubicBezTo>
                  <a:pt x="10579" y="13430"/>
                  <a:pt x="7983" y="10877"/>
                  <a:pt x="7983" y="7711"/>
                </a:cubicBezTo>
                <a:cubicBezTo>
                  <a:pt x="7983" y="4545"/>
                  <a:pt x="10579" y="1940"/>
                  <a:pt x="13746" y="1940"/>
                </a:cubicBezTo>
                <a:cubicBezTo>
                  <a:pt x="16914" y="1940"/>
                  <a:pt x="19458" y="4545"/>
                  <a:pt x="19458" y="7711"/>
                </a:cubicBezTo>
                <a:cubicBezTo>
                  <a:pt x="19458" y="10877"/>
                  <a:pt x="16914" y="13430"/>
                  <a:pt x="13746" y="13430"/>
                </a:cubicBezTo>
                <a:close/>
                <a:moveTo>
                  <a:pt x="17589" y="7813"/>
                </a:moveTo>
                <a:cubicBezTo>
                  <a:pt x="17537" y="8221"/>
                  <a:pt x="17173" y="8528"/>
                  <a:pt x="16758" y="8528"/>
                </a:cubicBezTo>
                <a:cubicBezTo>
                  <a:pt x="16706" y="8528"/>
                  <a:pt x="16654" y="8528"/>
                  <a:pt x="16654" y="8528"/>
                </a:cubicBezTo>
                <a:cubicBezTo>
                  <a:pt x="16187" y="8477"/>
                  <a:pt x="15823" y="8017"/>
                  <a:pt x="15875" y="7557"/>
                </a:cubicBezTo>
                <a:cubicBezTo>
                  <a:pt x="16083" y="6281"/>
                  <a:pt x="14629" y="5617"/>
                  <a:pt x="14577" y="5617"/>
                </a:cubicBezTo>
                <a:cubicBezTo>
                  <a:pt x="14110" y="5413"/>
                  <a:pt x="13902" y="4902"/>
                  <a:pt x="14110" y="4443"/>
                </a:cubicBezTo>
                <a:cubicBezTo>
                  <a:pt x="14318" y="4034"/>
                  <a:pt x="14837" y="3830"/>
                  <a:pt x="15252" y="4034"/>
                </a:cubicBezTo>
                <a:cubicBezTo>
                  <a:pt x="15356" y="4085"/>
                  <a:pt x="17952" y="5260"/>
                  <a:pt x="17589" y="7813"/>
                </a:cubicBezTo>
                <a:close/>
                <a:moveTo>
                  <a:pt x="15771" y="9651"/>
                </a:moveTo>
                <a:cubicBezTo>
                  <a:pt x="15979" y="9855"/>
                  <a:pt x="16083" y="10111"/>
                  <a:pt x="16083" y="10366"/>
                </a:cubicBezTo>
                <a:cubicBezTo>
                  <a:pt x="16083" y="10621"/>
                  <a:pt x="15979" y="10877"/>
                  <a:pt x="15771" y="11030"/>
                </a:cubicBezTo>
                <a:cubicBezTo>
                  <a:pt x="15616" y="11234"/>
                  <a:pt x="15356" y="11336"/>
                  <a:pt x="15096" y="11336"/>
                </a:cubicBezTo>
                <a:cubicBezTo>
                  <a:pt x="14837" y="11336"/>
                  <a:pt x="14577" y="11234"/>
                  <a:pt x="14370" y="11030"/>
                </a:cubicBezTo>
                <a:cubicBezTo>
                  <a:pt x="14214" y="10877"/>
                  <a:pt x="14110" y="10621"/>
                  <a:pt x="14110" y="10366"/>
                </a:cubicBezTo>
                <a:cubicBezTo>
                  <a:pt x="14110" y="10111"/>
                  <a:pt x="14214" y="9855"/>
                  <a:pt x="14370" y="9651"/>
                </a:cubicBezTo>
                <a:cubicBezTo>
                  <a:pt x="14577" y="9498"/>
                  <a:pt x="14837" y="9396"/>
                  <a:pt x="15096" y="9396"/>
                </a:cubicBezTo>
                <a:cubicBezTo>
                  <a:pt x="15356" y="9396"/>
                  <a:pt x="15616" y="9498"/>
                  <a:pt x="15771" y="9651"/>
                </a:cubicBezTo>
                <a:close/>
              </a:path>
            </a:pathLst>
          </a:custGeom>
          <a:solidFill>
            <a:srgbClr val="DBAA33"/>
          </a:solidFill>
          <a:ln w="12700">
            <a:miter lim="400000"/>
          </a:ln>
        </p:spPr>
        <p:txBody>
          <a:bodyPr tIns="91439" bIns="91439"/>
          <a:lstStyle/>
          <a:p>
            <a:pPr algn="ctr">
              <a:spcBef>
                <a:spcPts val="800"/>
              </a:spcBef>
              <a:defRPr sz="1800" spc="-180">
                <a:solidFill>
                  <a:srgbClr val="FFFFFF"/>
                </a:solidFill>
              </a:defRPr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A4CECEC1-DBDE-8297-7450-AD7E5C0C59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97" y="3987006"/>
            <a:ext cx="360000" cy="360000"/>
          </a:xfrm>
          <a:prstGeom prst="rect">
            <a:avLst/>
          </a:prstGeom>
        </p:spPr>
      </p:pic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D1788339-6524-6AF6-9521-1F3C6F190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33" y="3987006"/>
            <a:ext cx="360000" cy="360000"/>
          </a:xfrm>
          <a:prstGeom prst="rect">
            <a:avLst/>
          </a:prstGeom>
        </p:spPr>
      </p:pic>
      <p:pic>
        <p:nvPicPr>
          <p:cNvPr id="9" name="图片 8" descr="形状&#10;&#10;低可信度描述已自动生成">
            <a:extLst>
              <a:ext uri="{FF2B5EF4-FFF2-40B4-BE49-F238E27FC236}">
                <a16:creationId xmlns:a16="http://schemas.microsoft.com/office/drawing/2014/main" id="{E99F0017-E5B4-AC4C-02FC-F2D39E57AF4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46" y="3987006"/>
            <a:ext cx="360000" cy="360000"/>
          </a:xfrm>
          <a:prstGeom prst="rect">
            <a:avLst/>
          </a:prstGeom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6268FF2D-B056-5304-5C4A-6868474098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05" y="398700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1700</Words>
  <Application>Microsoft Office PowerPoint</Application>
  <PresentationFormat>宽屏</PresentationFormat>
  <Paragraphs>341</Paragraphs>
  <Slides>13</Slides>
  <Notes>11</Notes>
  <HiddenSlides>5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linea-basic-10</vt:lpstr>
      <vt:lpstr>等线</vt:lpstr>
      <vt:lpstr>等线 Light</vt:lpstr>
      <vt:lpstr>Arial</vt:lpstr>
      <vt:lpstr>Calibri</vt:lpstr>
      <vt:lpstr>Office 主题​​</vt:lpstr>
      <vt:lpstr>PowerPoint 演示文稿</vt:lpstr>
      <vt:lpstr>Project Background: WS balance clean-up in WCCS</vt:lpstr>
      <vt:lpstr>Solution Overview Leverage FIFO method and 4-years’ STW &amp; STR data in WCCS to simulate inv. balance for national WS</vt:lpstr>
      <vt:lpstr>Methodology &amp; Exploration Apply FIFO method, simulate the movement of inv. and provide visibility of the inv. balance for each WS</vt:lpstr>
      <vt:lpstr>Key Challenges from Multi-types of WS Different types of WS (T1/T1.5/T2…) have different calc. logics, need to simulate for each sub-divided WS</vt:lpstr>
      <vt:lpstr>Results Update</vt:lpstr>
      <vt:lpstr>Project Progress and Next Step</vt:lpstr>
      <vt:lpstr>PowerPoint 演示文稿</vt:lpstr>
      <vt:lpstr>Project Background: WS balance clean-up in WCCS</vt:lpstr>
      <vt:lpstr>Solution Overview</vt:lpstr>
      <vt:lpstr>PowerPoint 演示文稿</vt:lpstr>
      <vt:lpstr>Methodology &amp; Exploration First is to explore the FIFO method, provide visibility of the 3 selected WS and align on the methodology for national wholesalers</vt:lpstr>
      <vt:lpstr>Project Progress and 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Jiang, Nancy</dc:creator>
  <cp:lastModifiedBy>Jiang, Nancy</cp:lastModifiedBy>
  <cp:revision>1</cp:revision>
  <dcterms:created xsi:type="dcterms:W3CDTF">2024-06-05T10:32:45Z</dcterms:created>
  <dcterms:modified xsi:type="dcterms:W3CDTF">2025-01-22T02:53:32Z</dcterms:modified>
</cp:coreProperties>
</file>